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495" r:id="rId3"/>
    <p:sldId id="259" r:id="rId4"/>
    <p:sldId id="257" r:id="rId5"/>
    <p:sldId id="515" r:id="rId6"/>
    <p:sldId id="510" r:id="rId7"/>
    <p:sldId id="511" r:id="rId8"/>
    <p:sldId id="512" r:id="rId9"/>
    <p:sldId id="514" r:id="rId10"/>
  </p:sldIdLst>
  <p:sldSz cx="51120675" cy="5112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8D9C5"/>
    <a:srgbClr val="800000"/>
    <a:srgbClr val="437FB1"/>
    <a:srgbClr val="5591C7"/>
    <a:srgbClr val="7DA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9" autoAdjust="0"/>
  </p:normalViewPr>
  <p:slideViewPr>
    <p:cSldViewPr snapToGrid="0">
      <p:cViewPr varScale="1">
        <p:scale>
          <a:sx n="21" d="100"/>
          <a:sy n="21" d="100"/>
        </p:scale>
        <p:origin x="30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35C1-BED0-4DA8-9F99-C69A6E7A3AFE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1B20-61DD-42AA-ACFC-4A8006FB7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66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4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051" y="8366281"/>
            <a:ext cx="43452574" cy="17797568"/>
          </a:xfrm>
        </p:spPr>
        <p:txBody>
          <a:bodyPr anchor="b"/>
          <a:lstStyle>
            <a:lvl1pPr algn="ctr">
              <a:defRPr sz="3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26850192"/>
            <a:ext cx="38340506" cy="12342326"/>
          </a:xfrm>
        </p:spPr>
        <p:txBody>
          <a:bodyPr/>
          <a:lstStyle>
            <a:lvl1pPr marL="0" indent="0" algn="ctr">
              <a:buNone/>
              <a:defRPr sz="13417"/>
            </a:lvl1pPr>
            <a:lvl2pPr marL="2556022" indent="0" algn="ctr">
              <a:buNone/>
              <a:defRPr sz="11181"/>
            </a:lvl2pPr>
            <a:lvl3pPr marL="5112045" indent="0" algn="ctr">
              <a:buNone/>
              <a:defRPr sz="10063"/>
            </a:lvl3pPr>
            <a:lvl4pPr marL="7668067" indent="0" algn="ctr">
              <a:buNone/>
              <a:defRPr sz="8945"/>
            </a:lvl4pPr>
            <a:lvl5pPr marL="10224089" indent="0" algn="ctr">
              <a:buNone/>
              <a:defRPr sz="8945"/>
            </a:lvl5pPr>
            <a:lvl6pPr marL="12780112" indent="0" algn="ctr">
              <a:buNone/>
              <a:defRPr sz="8945"/>
            </a:lvl6pPr>
            <a:lvl7pPr marL="15336134" indent="0" algn="ctr">
              <a:buNone/>
              <a:defRPr sz="8945"/>
            </a:lvl7pPr>
            <a:lvl8pPr marL="17892156" indent="0" algn="ctr">
              <a:buNone/>
              <a:defRPr sz="8945"/>
            </a:lvl8pPr>
            <a:lvl9pPr marL="20448179" indent="0" algn="ctr">
              <a:buNone/>
              <a:defRPr sz="8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5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6" y="2721703"/>
            <a:ext cx="11022896" cy="4332240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9" y="2721703"/>
            <a:ext cx="32429678" cy="4332240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2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6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4" y="12744683"/>
            <a:ext cx="44091582" cy="21264777"/>
          </a:xfrm>
        </p:spPr>
        <p:txBody>
          <a:bodyPr anchor="b"/>
          <a:lstStyle>
            <a:lvl1pPr>
              <a:defRPr sz="3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4" y="34210633"/>
            <a:ext cx="44091582" cy="11182644"/>
          </a:xfrm>
        </p:spPr>
        <p:txBody>
          <a:bodyPr/>
          <a:lstStyle>
            <a:lvl1pPr marL="0" indent="0">
              <a:buNone/>
              <a:defRPr sz="13417">
                <a:solidFill>
                  <a:schemeClr val="tx1"/>
                </a:solidFill>
              </a:defRPr>
            </a:lvl1pPr>
            <a:lvl2pPr marL="2556022" indent="0">
              <a:buNone/>
              <a:defRPr sz="11181">
                <a:solidFill>
                  <a:schemeClr val="tx1">
                    <a:tint val="75000"/>
                  </a:schemeClr>
                </a:solidFill>
              </a:defRPr>
            </a:lvl2pPr>
            <a:lvl3pPr marL="5112045" indent="0">
              <a:buNone/>
              <a:defRPr sz="10063">
                <a:solidFill>
                  <a:schemeClr val="tx1">
                    <a:tint val="75000"/>
                  </a:schemeClr>
                </a:solidFill>
              </a:defRPr>
            </a:lvl3pPr>
            <a:lvl4pPr marL="7668067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4pPr>
            <a:lvl5pPr marL="1022408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5pPr>
            <a:lvl6pPr marL="12780112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6pPr>
            <a:lvl7pPr marL="15336134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7pPr>
            <a:lvl8pPr marL="17892156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8pPr>
            <a:lvl9pPr marL="2044817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05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13608513"/>
            <a:ext cx="21726287" cy="32435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13608513"/>
            <a:ext cx="21726287" cy="32435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721714"/>
            <a:ext cx="44091582" cy="98809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11" y="12531669"/>
            <a:ext cx="21626438" cy="6141577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11" y="18673247"/>
            <a:ext cx="21626438" cy="2746553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5" y="12531669"/>
            <a:ext cx="21732945" cy="6141577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5" y="18673247"/>
            <a:ext cx="21732945" cy="2746553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37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5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4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3408045"/>
            <a:ext cx="16487748" cy="11928158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7360442"/>
            <a:ext cx="25879842" cy="36328813"/>
          </a:xfrm>
        </p:spPr>
        <p:txBody>
          <a:bodyPr/>
          <a:lstStyle>
            <a:lvl1pPr>
              <a:defRPr sz="17890"/>
            </a:lvl1pPr>
            <a:lvl2pPr>
              <a:defRPr sz="15654"/>
            </a:lvl2pPr>
            <a:lvl3pPr>
              <a:defRPr sz="13417"/>
            </a:lvl3pPr>
            <a:lvl4pPr>
              <a:defRPr sz="11181"/>
            </a:lvl4pPr>
            <a:lvl5pPr>
              <a:defRPr sz="11181"/>
            </a:lvl5pPr>
            <a:lvl6pPr>
              <a:defRPr sz="11181"/>
            </a:lvl6pPr>
            <a:lvl7pPr>
              <a:defRPr sz="11181"/>
            </a:lvl7pPr>
            <a:lvl8pPr>
              <a:defRPr sz="11181"/>
            </a:lvl8pPr>
            <a:lvl9pPr>
              <a:defRPr sz="1118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5336203"/>
            <a:ext cx="16487748" cy="2841221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7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3408045"/>
            <a:ext cx="16487748" cy="11928158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7360442"/>
            <a:ext cx="25879842" cy="36328813"/>
          </a:xfrm>
        </p:spPr>
        <p:txBody>
          <a:bodyPr anchor="t"/>
          <a:lstStyle>
            <a:lvl1pPr marL="0" indent="0">
              <a:buNone/>
              <a:defRPr sz="17890"/>
            </a:lvl1pPr>
            <a:lvl2pPr marL="2556022" indent="0">
              <a:buNone/>
              <a:defRPr sz="15654"/>
            </a:lvl2pPr>
            <a:lvl3pPr marL="5112045" indent="0">
              <a:buNone/>
              <a:defRPr sz="13417"/>
            </a:lvl3pPr>
            <a:lvl4pPr marL="7668067" indent="0">
              <a:buNone/>
              <a:defRPr sz="11181"/>
            </a:lvl4pPr>
            <a:lvl5pPr marL="10224089" indent="0">
              <a:buNone/>
              <a:defRPr sz="11181"/>
            </a:lvl5pPr>
            <a:lvl6pPr marL="12780112" indent="0">
              <a:buNone/>
              <a:defRPr sz="11181"/>
            </a:lvl6pPr>
            <a:lvl7pPr marL="15336134" indent="0">
              <a:buNone/>
              <a:defRPr sz="11181"/>
            </a:lvl7pPr>
            <a:lvl8pPr marL="17892156" indent="0">
              <a:buNone/>
              <a:defRPr sz="11181"/>
            </a:lvl8pPr>
            <a:lvl9pPr marL="20448179" indent="0">
              <a:buNone/>
              <a:defRPr sz="1118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5336203"/>
            <a:ext cx="16487748" cy="2841221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6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2721714"/>
            <a:ext cx="44091582" cy="988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13608513"/>
            <a:ext cx="44091582" cy="3243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47381303"/>
            <a:ext cx="11502152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A5EFD-1DF6-4606-999A-654128BA61BF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47381303"/>
            <a:ext cx="17253228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47381303"/>
            <a:ext cx="11502152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4D1B1-1D57-4029-AA02-5B6711B22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3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12045" rtl="0" eaLnBrk="1" latinLnBrk="0" hangingPunct="1">
        <a:lnSpc>
          <a:spcPct val="90000"/>
        </a:lnSpc>
        <a:spcBef>
          <a:spcPct val="0"/>
        </a:spcBef>
        <a:buNone/>
        <a:defRPr sz="24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8011" indent="-1278011" algn="l" defTabSz="5112045" rtl="0" eaLnBrk="1" latinLnBrk="0" hangingPunct="1">
        <a:lnSpc>
          <a:spcPct val="90000"/>
        </a:lnSpc>
        <a:spcBef>
          <a:spcPts val="5591"/>
        </a:spcBef>
        <a:buFont typeface="Arial" panose="020B0604020202020204" pitchFamily="34" charset="0"/>
        <a:buChar char="•"/>
        <a:defRPr sz="15654" kern="1200">
          <a:solidFill>
            <a:schemeClr val="tx1"/>
          </a:solidFill>
          <a:latin typeface="+mn-lt"/>
          <a:ea typeface="+mn-ea"/>
          <a:cs typeface="+mn-cs"/>
        </a:defRPr>
      </a:lvl1pPr>
      <a:lvl2pPr marL="383403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3417" kern="1200">
          <a:solidFill>
            <a:schemeClr val="tx1"/>
          </a:solidFill>
          <a:latin typeface="+mn-lt"/>
          <a:ea typeface="+mn-ea"/>
          <a:cs typeface="+mn-cs"/>
        </a:defRPr>
      </a:lvl2pPr>
      <a:lvl3pPr marL="6390056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1181" kern="1200">
          <a:solidFill>
            <a:schemeClr val="tx1"/>
          </a:solidFill>
          <a:latin typeface="+mn-lt"/>
          <a:ea typeface="+mn-ea"/>
          <a:cs typeface="+mn-cs"/>
        </a:defRPr>
      </a:lvl3pPr>
      <a:lvl4pPr marL="8946078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150210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405812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6614145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9170167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172619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1pPr>
      <a:lvl2pPr marL="255602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5112045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3pPr>
      <a:lvl4pPr marL="7668067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022408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278011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5336134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7892156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044817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组合 1385">
            <a:extLst>
              <a:ext uri="{FF2B5EF4-FFF2-40B4-BE49-F238E27FC236}">
                <a16:creationId xmlns:a16="http://schemas.microsoft.com/office/drawing/2014/main" id="{C5DF48B0-33EA-46EF-F77C-7DAD15D7E34B}"/>
              </a:ext>
            </a:extLst>
          </p:cNvPr>
          <p:cNvGrpSpPr/>
          <p:nvPr/>
        </p:nvGrpSpPr>
        <p:grpSpPr>
          <a:xfrm>
            <a:off x="1965960" y="1135379"/>
            <a:ext cx="44188380" cy="49030781"/>
            <a:chOff x="20745450" y="11925300"/>
            <a:chExt cx="25774650" cy="28599175"/>
          </a:xfrm>
        </p:grpSpPr>
        <p:sp>
          <p:nvSpPr>
            <p:cNvPr id="1344" name="矩形 1343">
              <a:extLst>
                <a:ext uri="{FF2B5EF4-FFF2-40B4-BE49-F238E27FC236}">
                  <a16:creationId xmlns:a16="http://schemas.microsoft.com/office/drawing/2014/main" id="{13F03A45-CBA9-B206-B759-5DAC3F553673}"/>
                </a:ext>
              </a:extLst>
            </p:cNvPr>
            <p:cNvSpPr/>
            <p:nvPr/>
          </p:nvSpPr>
          <p:spPr>
            <a:xfrm>
              <a:off x="20745450" y="11925300"/>
              <a:ext cx="25774650" cy="28599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3CF179B-A823-0522-E47A-E581372D2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2" t="1955" r="26264"/>
            <a:stretch/>
          </p:blipFill>
          <p:spPr>
            <a:xfrm>
              <a:off x="29299528" y="11925300"/>
              <a:ext cx="17220572" cy="14742092"/>
            </a:xfrm>
            <a:prstGeom prst="rect">
              <a:avLst/>
            </a:prstGeom>
          </p:spPr>
        </p:pic>
        <p:sp>
          <p:nvSpPr>
            <p:cNvPr id="1121" name="文本框 1120">
              <a:extLst>
                <a:ext uri="{FF2B5EF4-FFF2-40B4-BE49-F238E27FC236}">
                  <a16:creationId xmlns:a16="http://schemas.microsoft.com/office/drawing/2014/main" id="{F26581BA-C9AC-86CC-7BC1-55ADBD46988A}"/>
                </a:ext>
              </a:extLst>
            </p:cNvPr>
            <p:cNvSpPr txBox="1"/>
            <p:nvPr/>
          </p:nvSpPr>
          <p:spPr>
            <a:xfrm>
              <a:off x="31532925" y="12319911"/>
              <a:ext cx="12524565" cy="53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5400" dirty="0">
                  <a:solidFill>
                    <a:schemeClr val="tx1"/>
                  </a:solidFill>
                </a:rPr>
                <a:t>(b)</a:t>
              </a:r>
            </a:p>
          </p:txBody>
        </p:sp>
        <p:pic>
          <p:nvPicPr>
            <p:cNvPr id="1123" name="图片 1122">
              <a:extLst>
                <a:ext uri="{FF2B5EF4-FFF2-40B4-BE49-F238E27FC236}">
                  <a16:creationId xmlns:a16="http://schemas.microsoft.com/office/drawing/2014/main" id="{7E656342-2B2F-C9A7-D654-682E50C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" t="7863" r="12720" b="3960"/>
            <a:stretch/>
          </p:blipFill>
          <p:spPr>
            <a:xfrm>
              <a:off x="20745450" y="27073813"/>
              <a:ext cx="25698449" cy="13450662"/>
            </a:xfrm>
            <a:prstGeom prst="rect">
              <a:avLst/>
            </a:prstGeom>
          </p:spPr>
        </p:pic>
        <p:sp>
          <p:nvSpPr>
            <p:cNvPr id="1331" name="文本框 1330">
              <a:extLst>
                <a:ext uri="{FF2B5EF4-FFF2-40B4-BE49-F238E27FC236}">
                  <a16:creationId xmlns:a16="http://schemas.microsoft.com/office/drawing/2014/main" id="{28635F6E-7D6E-ED2A-2A78-6F937C675D44}"/>
                </a:ext>
              </a:extLst>
            </p:cNvPr>
            <p:cNvSpPr txBox="1"/>
            <p:nvPr/>
          </p:nvSpPr>
          <p:spPr>
            <a:xfrm>
              <a:off x="22927182" y="27591317"/>
              <a:ext cx="3428342" cy="53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5400" dirty="0">
                  <a:solidFill>
                    <a:schemeClr val="tx1"/>
                  </a:solidFill>
                </a:rPr>
                <a:t>(c)</a:t>
              </a:r>
            </a:p>
          </p:txBody>
        </p:sp>
        <p:pic>
          <p:nvPicPr>
            <p:cNvPr id="1332" name="图片 1331">
              <a:extLst>
                <a:ext uri="{FF2B5EF4-FFF2-40B4-BE49-F238E27FC236}">
                  <a16:creationId xmlns:a16="http://schemas.microsoft.com/office/drawing/2014/main" id="{806FD541-6520-38AB-8555-6120863A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6" t="20075" r="23598" b="70573"/>
            <a:stretch/>
          </p:blipFill>
          <p:spPr>
            <a:xfrm>
              <a:off x="32026897" y="14642722"/>
              <a:ext cx="1010252" cy="1034544"/>
            </a:xfrm>
            <a:prstGeom prst="rect">
              <a:avLst/>
            </a:prstGeom>
          </p:spPr>
        </p:pic>
        <p:sp>
          <p:nvSpPr>
            <p:cNvPr id="1333" name="矩形 1332">
              <a:extLst>
                <a:ext uri="{FF2B5EF4-FFF2-40B4-BE49-F238E27FC236}">
                  <a16:creationId xmlns:a16="http://schemas.microsoft.com/office/drawing/2014/main" id="{995A168C-CB23-2A85-B178-AEB020A047EA}"/>
                </a:ext>
              </a:extLst>
            </p:cNvPr>
            <p:cNvSpPr/>
            <p:nvPr/>
          </p:nvSpPr>
          <p:spPr>
            <a:xfrm>
              <a:off x="45986700" y="14567616"/>
              <a:ext cx="533400" cy="1529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1334" name="矩形 1333">
              <a:extLst>
                <a:ext uri="{FF2B5EF4-FFF2-40B4-BE49-F238E27FC236}">
                  <a16:creationId xmlns:a16="http://schemas.microsoft.com/office/drawing/2014/main" id="{CB79E8E0-C73A-9219-A15A-A7195B46D6D7}"/>
                </a:ext>
              </a:extLst>
            </p:cNvPr>
            <p:cNvSpPr/>
            <p:nvPr/>
          </p:nvSpPr>
          <p:spPr>
            <a:xfrm>
              <a:off x="46024800" y="29787704"/>
              <a:ext cx="495300" cy="1649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1330" name="文本框 1329">
              <a:extLst>
                <a:ext uri="{FF2B5EF4-FFF2-40B4-BE49-F238E27FC236}">
                  <a16:creationId xmlns:a16="http://schemas.microsoft.com/office/drawing/2014/main" id="{1C9EC3E9-5BDB-A966-D2E7-B8F28FE7A773}"/>
                </a:ext>
              </a:extLst>
            </p:cNvPr>
            <p:cNvSpPr txBox="1"/>
            <p:nvPr/>
          </p:nvSpPr>
          <p:spPr>
            <a:xfrm>
              <a:off x="22854401" y="12268940"/>
              <a:ext cx="2685634" cy="53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5400" dirty="0">
                  <a:solidFill>
                    <a:schemeClr val="tx1"/>
                  </a:solidFill>
                </a:rPr>
                <a:t>(a)</a:t>
              </a:r>
            </a:p>
          </p:txBody>
        </p:sp>
        <p:grpSp>
          <p:nvGrpSpPr>
            <p:cNvPr id="1385" name="组合 1384">
              <a:extLst>
                <a:ext uri="{FF2B5EF4-FFF2-40B4-BE49-F238E27FC236}">
                  <a16:creationId xmlns:a16="http://schemas.microsoft.com/office/drawing/2014/main" id="{2B474E8A-14B1-17CA-6C37-213EA104B710}"/>
                </a:ext>
              </a:extLst>
            </p:cNvPr>
            <p:cNvGrpSpPr/>
            <p:nvPr/>
          </p:nvGrpSpPr>
          <p:grpSpPr>
            <a:xfrm>
              <a:off x="22854401" y="13264622"/>
              <a:ext cx="6040383" cy="12316496"/>
              <a:chOff x="22839417" y="14167801"/>
              <a:chExt cx="6040383" cy="12316496"/>
            </a:xfrm>
          </p:grpSpPr>
          <p:cxnSp>
            <p:nvCxnSpPr>
              <p:cNvPr id="1246" name="直接连接符 1245">
                <a:extLst>
                  <a:ext uri="{FF2B5EF4-FFF2-40B4-BE49-F238E27FC236}">
                    <a16:creationId xmlns:a16="http://schemas.microsoft.com/office/drawing/2014/main" id="{418AD312-B05C-D77E-A915-753C1727C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56567" y="14871879"/>
                <a:ext cx="1003345" cy="516009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0" name="组合 1369">
                <a:extLst>
                  <a:ext uri="{FF2B5EF4-FFF2-40B4-BE49-F238E27FC236}">
                    <a16:creationId xmlns:a16="http://schemas.microsoft.com/office/drawing/2014/main" id="{EACA4642-F755-7C91-7143-0AB3A17D521A}"/>
                  </a:ext>
                </a:extLst>
              </p:cNvPr>
              <p:cNvGrpSpPr/>
              <p:nvPr/>
            </p:nvGrpSpPr>
            <p:grpSpPr>
              <a:xfrm>
                <a:off x="23183168" y="14167801"/>
                <a:ext cx="4840691" cy="5227092"/>
                <a:chOff x="23686088" y="13443901"/>
                <a:chExt cx="4840691" cy="5227092"/>
              </a:xfrm>
            </p:grpSpPr>
            <p:sp>
              <p:nvSpPr>
                <p:cNvPr id="1294" name="文本框 1293">
                  <a:extLst>
                    <a:ext uri="{FF2B5EF4-FFF2-40B4-BE49-F238E27FC236}">
                      <a16:creationId xmlns:a16="http://schemas.microsoft.com/office/drawing/2014/main" id="{8D9F9473-AAC1-344A-51FC-20B005EF9308}"/>
                    </a:ext>
                  </a:extLst>
                </p:cNvPr>
                <p:cNvSpPr txBox="1"/>
                <p:nvPr/>
              </p:nvSpPr>
              <p:spPr>
                <a:xfrm>
                  <a:off x="24510170" y="18132424"/>
                  <a:ext cx="4016609" cy="538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5400" dirty="0">
                      <a:latin typeface="DejaVu Sans"/>
                    </a:rPr>
                    <a:t>24h per day</a:t>
                  </a:r>
                  <a:endParaRPr lang="zh-CN" altLang="en-US" sz="5400" dirty="0">
                    <a:latin typeface="DejaVu Sans"/>
                  </a:endParaRPr>
                </a:p>
              </p:txBody>
            </p:sp>
            <p:pic>
              <p:nvPicPr>
                <p:cNvPr id="1293" name="图片 1292">
                  <a:extLst>
                    <a:ext uri="{FF2B5EF4-FFF2-40B4-BE49-F238E27FC236}">
                      <a16:creationId xmlns:a16="http://schemas.microsoft.com/office/drawing/2014/main" id="{4E25586B-5ACC-AACC-CD65-A131AAAD6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86088" y="13443901"/>
                  <a:ext cx="4676538" cy="4644483"/>
                </a:xfrm>
                <a:prstGeom prst="rect">
                  <a:avLst/>
                </a:prstGeom>
              </p:spPr>
            </p:pic>
            <p:sp>
              <p:nvSpPr>
                <p:cNvPr id="1301" name="矩形 1300">
                  <a:extLst>
                    <a:ext uri="{FF2B5EF4-FFF2-40B4-BE49-F238E27FC236}">
                      <a16:creationId xmlns:a16="http://schemas.microsoft.com/office/drawing/2014/main" id="{6BC314A2-BC6C-5055-C50C-6676F3F889C5}"/>
                    </a:ext>
                  </a:extLst>
                </p:cNvPr>
                <p:cNvSpPr/>
                <p:nvPr/>
              </p:nvSpPr>
              <p:spPr>
                <a:xfrm>
                  <a:off x="27556433" y="17300221"/>
                  <a:ext cx="383326" cy="371690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303" name="矩形 1302">
                  <a:extLst>
                    <a:ext uri="{FF2B5EF4-FFF2-40B4-BE49-F238E27FC236}">
                      <a16:creationId xmlns:a16="http://schemas.microsoft.com/office/drawing/2014/main" id="{8A2AAADF-2962-E32F-6560-B1ABA7FED0E7}"/>
                    </a:ext>
                  </a:extLst>
                </p:cNvPr>
                <p:cNvSpPr/>
                <p:nvPr/>
              </p:nvSpPr>
              <p:spPr>
                <a:xfrm>
                  <a:off x="26357850" y="16910776"/>
                  <a:ext cx="383326" cy="371690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304" name="矩形 1303">
                  <a:extLst>
                    <a:ext uri="{FF2B5EF4-FFF2-40B4-BE49-F238E27FC236}">
                      <a16:creationId xmlns:a16="http://schemas.microsoft.com/office/drawing/2014/main" id="{34BEF1DB-D432-4B91-DBF7-831CCF959EE4}"/>
                    </a:ext>
                  </a:extLst>
                </p:cNvPr>
                <p:cNvSpPr/>
                <p:nvPr/>
              </p:nvSpPr>
              <p:spPr>
                <a:xfrm>
                  <a:off x="27157745" y="16517908"/>
                  <a:ext cx="383326" cy="371690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305" name="矩形 1304">
                  <a:extLst>
                    <a:ext uri="{FF2B5EF4-FFF2-40B4-BE49-F238E27FC236}">
                      <a16:creationId xmlns:a16="http://schemas.microsoft.com/office/drawing/2014/main" id="{B4C26802-C5CA-3CE7-3A19-6A904D29380A}"/>
                    </a:ext>
                  </a:extLst>
                </p:cNvPr>
                <p:cNvSpPr/>
                <p:nvPr/>
              </p:nvSpPr>
              <p:spPr>
                <a:xfrm>
                  <a:off x="25956046" y="14953366"/>
                  <a:ext cx="385017" cy="372907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3729F4C9-CD11-9F6D-28D8-523078E58DAA}"/>
                    </a:ext>
                  </a:extLst>
                </p:cNvPr>
                <p:cNvSpPr/>
                <p:nvPr/>
              </p:nvSpPr>
              <p:spPr>
                <a:xfrm>
                  <a:off x="25155018" y="15345548"/>
                  <a:ext cx="385017" cy="372907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307" name="矩形 1306">
                  <a:extLst>
                    <a:ext uri="{FF2B5EF4-FFF2-40B4-BE49-F238E27FC236}">
                      <a16:creationId xmlns:a16="http://schemas.microsoft.com/office/drawing/2014/main" id="{DD72AC74-B228-CD1D-18B3-B491A743B004}"/>
                    </a:ext>
                  </a:extLst>
                </p:cNvPr>
                <p:cNvSpPr/>
                <p:nvPr/>
              </p:nvSpPr>
              <p:spPr>
                <a:xfrm>
                  <a:off x="25156580" y="16127827"/>
                  <a:ext cx="385017" cy="372907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</p:grpSp>
          <p:cxnSp>
            <p:nvCxnSpPr>
              <p:cNvPr id="1313" name="直接连接符 1312">
                <a:extLst>
                  <a:ext uri="{FF2B5EF4-FFF2-40B4-BE49-F238E27FC236}">
                    <a16:creationId xmlns:a16="http://schemas.microsoft.com/office/drawing/2014/main" id="{75191C92-C7C7-9EFD-4008-EFB8CECFF3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4401" y="14901100"/>
                <a:ext cx="979281" cy="516604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8" name="组合 1367">
                <a:extLst>
                  <a:ext uri="{FF2B5EF4-FFF2-40B4-BE49-F238E27FC236}">
                    <a16:creationId xmlns:a16="http://schemas.microsoft.com/office/drawing/2014/main" id="{4402DBAD-1AEF-7130-0386-CB30EE445D60}"/>
                  </a:ext>
                </a:extLst>
              </p:cNvPr>
              <p:cNvGrpSpPr/>
              <p:nvPr/>
            </p:nvGrpSpPr>
            <p:grpSpPr>
              <a:xfrm>
                <a:off x="22839417" y="20031975"/>
                <a:ext cx="6040383" cy="6452322"/>
                <a:chOff x="22839417" y="19622604"/>
                <a:chExt cx="6404944" cy="6860974"/>
              </a:xfrm>
            </p:grpSpPr>
            <p:pic>
              <p:nvPicPr>
                <p:cNvPr id="1338" name="图片 1337">
                  <a:extLst>
                    <a:ext uri="{FF2B5EF4-FFF2-40B4-BE49-F238E27FC236}">
                      <a16:creationId xmlns:a16="http://schemas.microsoft.com/office/drawing/2014/main" id="{CE63107B-593F-4CD7-9E1D-EA09A0271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839417" y="19622604"/>
                  <a:ext cx="6404944" cy="6269267"/>
                </a:xfrm>
                <a:prstGeom prst="rect">
                  <a:avLst/>
                </a:prstGeom>
              </p:spPr>
            </p:pic>
            <p:sp>
              <p:nvSpPr>
                <p:cNvPr id="1295" name="矩形 1294">
                  <a:extLst>
                    <a:ext uri="{FF2B5EF4-FFF2-40B4-BE49-F238E27FC236}">
                      <a16:creationId xmlns:a16="http://schemas.microsoft.com/office/drawing/2014/main" id="{EAB5574B-1091-4B0D-BC65-C1218D127101}"/>
                    </a:ext>
                  </a:extLst>
                </p:cNvPr>
                <p:cNvSpPr/>
                <p:nvPr/>
              </p:nvSpPr>
              <p:spPr>
                <a:xfrm>
                  <a:off x="24126298" y="21518928"/>
                  <a:ext cx="620228" cy="595286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/>
                </a:p>
              </p:txBody>
            </p:sp>
            <p:sp>
              <p:nvSpPr>
                <p:cNvPr id="1296" name="矩形 1295">
                  <a:extLst>
                    <a:ext uri="{FF2B5EF4-FFF2-40B4-BE49-F238E27FC236}">
                      <a16:creationId xmlns:a16="http://schemas.microsoft.com/office/drawing/2014/main" id="{2C9DE21C-FBE7-8C46-D278-4C1B8406388E}"/>
                    </a:ext>
                  </a:extLst>
                </p:cNvPr>
                <p:cNvSpPr/>
                <p:nvPr/>
              </p:nvSpPr>
              <p:spPr>
                <a:xfrm>
                  <a:off x="25398584" y="20897826"/>
                  <a:ext cx="620228" cy="598793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297" name="矩形 1296">
                  <a:extLst>
                    <a:ext uri="{FF2B5EF4-FFF2-40B4-BE49-F238E27FC236}">
                      <a16:creationId xmlns:a16="http://schemas.microsoft.com/office/drawing/2014/main" id="{3F7B591D-3999-BE22-5354-DF23B9E32E77}"/>
                    </a:ext>
                  </a:extLst>
                </p:cNvPr>
                <p:cNvSpPr/>
                <p:nvPr/>
              </p:nvSpPr>
              <p:spPr>
                <a:xfrm>
                  <a:off x="24125296" y="22765191"/>
                  <a:ext cx="620228" cy="595286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/>
                </a:p>
              </p:txBody>
            </p:sp>
            <p:sp>
              <p:nvSpPr>
                <p:cNvPr id="1298" name="矩形 1297">
                  <a:extLst>
                    <a:ext uri="{FF2B5EF4-FFF2-40B4-BE49-F238E27FC236}">
                      <a16:creationId xmlns:a16="http://schemas.microsoft.com/office/drawing/2014/main" id="{E608D432-7333-E6E6-FAF4-79C94F5923FB}"/>
                    </a:ext>
                  </a:extLst>
                </p:cNvPr>
                <p:cNvSpPr/>
                <p:nvPr/>
              </p:nvSpPr>
              <p:spPr>
                <a:xfrm>
                  <a:off x="27308357" y="23388179"/>
                  <a:ext cx="620228" cy="595286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/>
                </a:p>
              </p:txBody>
            </p:sp>
            <p:sp>
              <p:nvSpPr>
                <p:cNvPr id="1299" name="矩形 1298">
                  <a:extLst>
                    <a:ext uri="{FF2B5EF4-FFF2-40B4-BE49-F238E27FC236}">
                      <a16:creationId xmlns:a16="http://schemas.microsoft.com/office/drawing/2014/main" id="{58C2A039-76EF-81A3-3E86-79C1E70BAF2F}"/>
                    </a:ext>
                  </a:extLst>
                </p:cNvPr>
                <p:cNvSpPr/>
                <p:nvPr/>
              </p:nvSpPr>
              <p:spPr>
                <a:xfrm>
                  <a:off x="26035160" y="24011311"/>
                  <a:ext cx="620228" cy="595286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/>
                </a:p>
              </p:txBody>
            </p:sp>
            <p:sp>
              <p:nvSpPr>
                <p:cNvPr id="1300" name="矩形 1299">
                  <a:extLst>
                    <a:ext uri="{FF2B5EF4-FFF2-40B4-BE49-F238E27FC236}">
                      <a16:creationId xmlns:a16="http://schemas.microsoft.com/office/drawing/2014/main" id="{19736D7B-8E7B-F6E7-B505-EA19E975915B}"/>
                    </a:ext>
                  </a:extLst>
                </p:cNvPr>
                <p:cNvSpPr/>
                <p:nvPr/>
              </p:nvSpPr>
              <p:spPr>
                <a:xfrm>
                  <a:off x="27943934" y="24634370"/>
                  <a:ext cx="620228" cy="595286"/>
                </a:xfrm>
                <a:prstGeom prst="rect">
                  <a:avLst/>
                </a:prstGeom>
                <a:solidFill>
                  <a:srgbClr val="437FB1"/>
                </a:solidFill>
                <a:ln>
                  <a:solidFill>
                    <a:srgbClr val="437FB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400" dirty="0"/>
                </a:p>
              </p:txBody>
            </p:sp>
            <p:sp>
              <p:nvSpPr>
                <p:cNvPr id="1236" name="文本框 1235">
                  <a:extLst>
                    <a:ext uri="{FF2B5EF4-FFF2-40B4-BE49-F238E27FC236}">
                      <a16:creationId xmlns:a16="http://schemas.microsoft.com/office/drawing/2014/main" id="{BC020F80-8354-3AAB-AD01-2484F91A4EBC}"/>
                    </a:ext>
                  </a:extLst>
                </p:cNvPr>
                <p:cNvSpPr txBox="1"/>
                <p:nvPr/>
              </p:nvSpPr>
              <p:spPr>
                <a:xfrm>
                  <a:off x="25617788" y="24658155"/>
                  <a:ext cx="1475473" cy="5726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5400" dirty="0" err="1">
                      <a:latin typeface="DejaVu Sans"/>
                    </a:rPr>
                    <a:t>STmin</a:t>
                  </a:r>
                  <a:endParaRPr lang="zh-CN" altLang="en-US" sz="5400" dirty="0">
                    <a:latin typeface="DejaVu Sans"/>
                  </a:endParaRPr>
                </a:p>
              </p:txBody>
            </p:sp>
            <p:sp>
              <p:nvSpPr>
                <p:cNvPr id="1237" name="文本框 1236">
                  <a:extLst>
                    <a:ext uri="{FF2B5EF4-FFF2-40B4-BE49-F238E27FC236}">
                      <a16:creationId xmlns:a16="http://schemas.microsoft.com/office/drawing/2014/main" id="{45E781C4-AA66-0CAD-555D-A65C5E0639A4}"/>
                    </a:ext>
                  </a:extLst>
                </p:cNvPr>
                <p:cNvSpPr txBox="1"/>
                <p:nvPr/>
              </p:nvSpPr>
              <p:spPr>
                <a:xfrm>
                  <a:off x="23636699" y="23448555"/>
                  <a:ext cx="1597421" cy="5726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00">
                      <a:latin typeface="DejaVu Sans"/>
                    </a:defRPr>
                  </a:lvl1pPr>
                </a:lstStyle>
                <a:p>
                  <a:r>
                    <a:rPr lang="en-US" altLang="zh-CN" sz="5400" dirty="0" err="1"/>
                    <a:t>STmax</a:t>
                  </a:r>
                  <a:endParaRPr lang="zh-CN" altLang="en-US" sz="5400" dirty="0"/>
                </a:p>
              </p:txBody>
            </p:sp>
            <p:sp>
              <p:nvSpPr>
                <p:cNvPr id="1247" name="文本框 1246">
                  <a:extLst>
                    <a:ext uri="{FF2B5EF4-FFF2-40B4-BE49-F238E27FC236}">
                      <a16:creationId xmlns:a16="http://schemas.microsoft.com/office/drawing/2014/main" id="{6717B383-D880-41BB-773C-2AA4DD3FD477}"/>
                    </a:ext>
                  </a:extLst>
                </p:cNvPr>
                <p:cNvSpPr txBox="1"/>
                <p:nvPr/>
              </p:nvSpPr>
              <p:spPr>
                <a:xfrm>
                  <a:off x="22845805" y="25910899"/>
                  <a:ext cx="6369868" cy="572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00">
                      <a:latin typeface="DejaVu Sans"/>
                    </a:defRPr>
                  </a:lvl1pPr>
                </a:lstStyle>
                <a:p>
                  <a:r>
                    <a:rPr lang="en-US" altLang="zh-CN" sz="5400" b="1" dirty="0"/>
                    <a:t>DSTR= max(HSTR)</a:t>
                  </a:r>
                </a:p>
              </p:txBody>
            </p:sp>
            <p:sp>
              <p:nvSpPr>
                <p:cNvPr id="1130" name="文本框 1129">
                  <a:extLst>
                    <a:ext uri="{FF2B5EF4-FFF2-40B4-BE49-F238E27FC236}">
                      <a16:creationId xmlns:a16="http://schemas.microsoft.com/office/drawing/2014/main" id="{A1CFA978-11D1-ED24-D646-B8EDC95056C7}"/>
                    </a:ext>
                  </a:extLst>
                </p:cNvPr>
                <p:cNvSpPr txBox="1"/>
                <p:nvPr/>
              </p:nvSpPr>
              <p:spPr>
                <a:xfrm>
                  <a:off x="22845805" y="19672375"/>
                  <a:ext cx="6369868" cy="572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00" b="1">
                      <a:solidFill>
                        <a:srgbClr val="5591C7"/>
                      </a:solidFill>
                      <a:latin typeface="DejaVu Sans"/>
                    </a:defRPr>
                  </a:lvl1pPr>
                </a:lstStyle>
                <a:p>
                  <a:pPr algn="l"/>
                  <a:r>
                    <a:rPr lang="en-US" altLang="zh-CN" sz="5400" dirty="0">
                      <a:solidFill>
                        <a:schemeClr val="tx1"/>
                      </a:solidFill>
                    </a:rPr>
                    <a:t>HSTR = </a:t>
                  </a:r>
                  <a:r>
                    <a:rPr lang="en-US" altLang="zh-CN" sz="5400" dirty="0" err="1">
                      <a:solidFill>
                        <a:schemeClr val="tx1"/>
                      </a:solidFill>
                    </a:rPr>
                    <a:t>STmax</a:t>
                  </a:r>
                  <a:r>
                    <a:rPr lang="en-US" altLang="zh-CN" sz="5400" dirty="0">
                      <a:solidFill>
                        <a:schemeClr val="tx1"/>
                      </a:solidFill>
                    </a:rPr>
                    <a:t> – </a:t>
                  </a:r>
                  <a:r>
                    <a:rPr lang="en-US" altLang="zh-CN" sz="5400" dirty="0" err="1">
                      <a:solidFill>
                        <a:schemeClr val="tx1"/>
                      </a:solidFill>
                    </a:rPr>
                    <a:t>STmin</a:t>
                  </a:r>
                  <a:r>
                    <a:rPr lang="en-US" altLang="zh-CN" sz="5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p:grpSp>
        </p:grpSp>
        <p:pic>
          <p:nvPicPr>
            <p:cNvPr id="1383" name="图片 1382">
              <a:extLst>
                <a:ext uri="{FF2B5EF4-FFF2-40B4-BE49-F238E27FC236}">
                  <a16:creationId xmlns:a16="http://schemas.microsoft.com/office/drawing/2014/main" id="{20801D18-09E0-BB5D-CE10-C036D3CA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6" t="20075" r="15711" b="70573"/>
            <a:stretch/>
          </p:blipFill>
          <p:spPr>
            <a:xfrm>
              <a:off x="33294638" y="14642722"/>
              <a:ext cx="1578085" cy="10345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A5E30E-8371-8076-367A-45B4BDC8C956}"/>
              </a:ext>
            </a:extLst>
          </p:cNvPr>
          <p:cNvSpPr txBox="1"/>
          <p:nvPr/>
        </p:nvSpPr>
        <p:spPr>
          <a:xfrm>
            <a:off x="0" y="0"/>
            <a:ext cx="42146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2</a:t>
            </a:r>
          </a:p>
          <a:p>
            <a:r>
              <a:rPr lang="en-US" altLang="zh-CN" sz="9600" b="1" dirty="0"/>
              <a:t>Original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55520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BAC628-8828-5963-093C-11C0C83F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AFE0-8D7F-4F8F-94ED-E3A15420090C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C3C998-6DAC-FDDA-28C4-2EAAE0981308}"/>
              </a:ext>
            </a:extLst>
          </p:cNvPr>
          <p:cNvGrpSpPr/>
          <p:nvPr/>
        </p:nvGrpSpPr>
        <p:grpSpPr>
          <a:xfrm>
            <a:off x="325661" y="16988042"/>
            <a:ext cx="50469352" cy="17144590"/>
            <a:chOff x="15793" y="20393314"/>
            <a:chExt cx="50469352" cy="1714459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F67AEFA-F1B2-12F0-91EB-96723A3A589B}"/>
                </a:ext>
              </a:extLst>
            </p:cNvPr>
            <p:cNvGrpSpPr/>
            <p:nvPr/>
          </p:nvGrpSpPr>
          <p:grpSpPr>
            <a:xfrm>
              <a:off x="15793" y="20393314"/>
              <a:ext cx="50469352" cy="17144590"/>
              <a:chOff x="15793" y="20393314"/>
              <a:chExt cx="50469352" cy="17144590"/>
            </a:xfrm>
          </p:grpSpPr>
          <p:grpSp>
            <p:nvGrpSpPr>
              <p:cNvPr id="4563" name="组合 4562">
                <a:extLst>
                  <a:ext uri="{FF2B5EF4-FFF2-40B4-BE49-F238E27FC236}">
                    <a16:creationId xmlns:a16="http://schemas.microsoft.com/office/drawing/2014/main" id="{EA34DF46-9C16-49E6-97D0-218F661F9C05}"/>
                  </a:ext>
                </a:extLst>
              </p:cNvPr>
              <p:cNvGrpSpPr/>
              <p:nvPr/>
            </p:nvGrpSpPr>
            <p:grpSpPr>
              <a:xfrm>
                <a:off x="20113712" y="20393314"/>
                <a:ext cx="15911852" cy="13639723"/>
                <a:chOff x="275910" y="484074"/>
                <a:chExt cx="3261620" cy="2795877"/>
              </a:xfrm>
            </p:grpSpPr>
            <p:pic>
              <p:nvPicPr>
                <p:cNvPr id="4559" name="图片 4558">
                  <a:extLst>
                    <a:ext uri="{FF2B5EF4-FFF2-40B4-BE49-F238E27FC236}">
                      <a16:creationId xmlns:a16="http://schemas.microsoft.com/office/drawing/2014/main" id="{CEFCF592-F79F-4978-918B-9FE637381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910" y="836298"/>
                  <a:ext cx="2440591" cy="2443653"/>
                </a:xfrm>
                <a:prstGeom prst="rect">
                  <a:avLst/>
                </a:prstGeom>
              </p:spPr>
            </p:pic>
            <p:sp>
              <p:nvSpPr>
                <p:cNvPr id="4560" name="右大括号 4559">
                  <a:extLst>
                    <a:ext uri="{FF2B5EF4-FFF2-40B4-BE49-F238E27FC236}">
                      <a16:creationId xmlns:a16="http://schemas.microsoft.com/office/drawing/2014/main" id="{AC9A1DE0-B339-4975-9B05-F870DF5E94D8}"/>
                    </a:ext>
                  </a:extLst>
                </p:cNvPr>
                <p:cNvSpPr/>
                <p:nvPr/>
              </p:nvSpPr>
              <p:spPr>
                <a:xfrm rot="19044702">
                  <a:off x="2560885" y="615529"/>
                  <a:ext cx="169178" cy="706214"/>
                </a:xfrm>
                <a:prstGeom prst="rightBrace">
                  <a:avLst/>
                </a:prstGeom>
                <a:ln w="762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62" name="文本框 4561">
                  <a:extLst>
                    <a:ext uri="{FF2B5EF4-FFF2-40B4-BE49-F238E27FC236}">
                      <a16:creationId xmlns:a16="http://schemas.microsoft.com/office/drawing/2014/main" id="{363D4F01-73B5-47F1-BCDD-910EEB83F8FB}"/>
                    </a:ext>
                  </a:extLst>
                </p:cNvPr>
                <p:cNvSpPr txBox="1"/>
                <p:nvPr/>
              </p:nvSpPr>
              <p:spPr>
                <a:xfrm>
                  <a:off x="2843165" y="484074"/>
                  <a:ext cx="694365" cy="389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587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Temporal</a:t>
                  </a:r>
                  <a:r>
                    <a:rPr lang="en-US" altLang="zh-CN" sz="5032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</a:p>
                <a:p>
                  <a:pPr algn="ctr"/>
                  <a:r>
                    <a:rPr lang="en-US" altLang="zh-CN" sz="587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dimension</a:t>
                  </a:r>
                  <a:endParaRPr lang="zh-CN" altLang="en-US" sz="58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4576" name="组合 4575">
                <a:extLst>
                  <a:ext uri="{FF2B5EF4-FFF2-40B4-BE49-F238E27FC236}">
                    <a16:creationId xmlns:a16="http://schemas.microsoft.com/office/drawing/2014/main" id="{66F3856F-36F5-48C9-8ADF-408CD3842928}"/>
                  </a:ext>
                </a:extLst>
              </p:cNvPr>
              <p:cNvGrpSpPr/>
              <p:nvPr/>
            </p:nvGrpSpPr>
            <p:grpSpPr>
              <a:xfrm>
                <a:off x="43596631" y="22982571"/>
                <a:ext cx="1373868" cy="10850841"/>
                <a:chOff x="5341620" y="2671770"/>
                <a:chExt cx="327660" cy="2587866"/>
              </a:xfrm>
            </p:grpSpPr>
            <p:sp>
              <p:nvSpPr>
                <p:cNvPr id="4566" name="矩形 4565">
                  <a:extLst>
                    <a:ext uri="{FF2B5EF4-FFF2-40B4-BE49-F238E27FC236}">
                      <a16:creationId xmlns:a16="http://schemas.microsoft.com/office/drawing/2014/main" id="{BFC42063-B180-43C1-A593-129A882670CA}"/>
                    </a:ext>
                  </a:extLst>
                </p:cNvPr>
                <p:cNvSpPr/>
                <p:nvPr/>
              </p:nvSpPr>
              <p:spPr>
                <a:xfrm>
                  <a:off x="5341620" y="2671770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67" name="矩形 4566">
                  <a:extLst>
                    <a:ext uri="{FF2B5EF4-FFF2-40B4-BE49-F238E27FC236}">
                      <a16:creationId xmlns:a16="http://schemas.microsoft.com/office/drawing/2014/main" id="{A2F96C50-91D2-4880-9E08-9C20AD3F3EE1}"/>
                    </a:ext>
                  </a:extLst>
                </p:cNvPr>
                <p:cNvSpPr/>
                <p:nvPr/>
              </p:nvSpPr>
              <p:spPr>
                <a:xfrm>
                  <a:off x="5341620" y="2999430"/>
                  <a:ext cx="327660" cy="3276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68" name="矩形 4567">
                  <a:extLst>
                    <a:ext uri="{FF2B5EF4-FFF2-40B4-BE49-F238E27FC236}">
                      <a16:creationId xmlns:a16="http://schemas.microsoft.com/office/drawing/2014/main" id="{30404D5C-5281-423A-A4B3-C7D51F2BC685}"/>
                    </a:ext>
                  </a:extLst>
                </p:cNvPr>
                <p:cNvSpPr/>
                <p:nvPr/>
              </p:nvSpPr>
              <p:spPr>
                <a:xfrm>
                  <a:off x="5341620" y="3327090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69" name="矩形 4568">
                  <a:extLst>
                    <a:ext uri="{FF2B5EF4-FFF2-40B4-BE49-F238E27FC236}">
                      <a16:creationId xmlns:a16="http://schemas.microsoft.com/office/drawing/2014/main" id="{65FE4100-D9F4-4818-AB89-A73AF2B699D9}"/>
                    </a:ext>
                  </a:extLst>
                </p:cNvPr>
                <p:cNvSpPr/>
                <p:nvPr/>
              </p:nvSpPr>
              <p:spPr>
                <a:xfrm>
                  <a:off x="5341620" y="3639320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70" name="矩形 4569">
                  <a:extLst>
                    <a:ext uri="{FF2B5EF4-FFF2-40B4-BE49-F238E27FC236}">
                      <a16:creationId xmlns:a16="http://schemas.microsoft.com/office/drawing/2014/main" id="{9AA58256-5DA5-48AE-94BA-6F3A7C2EA41D}"/>
                    </a:ext>
                  </a:extLst>
                </p:cNvPr>
                <p:cNvSpPr/>
                <p:nvPr/>
              </p:nvSpPr>
              <p:spPr>
                <a:xfrm>
                  <a:off x="5341620" y="3957988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71" name="矩形 4570">
                  <a:extLst>
                    <a:ext uri="{FF2B5EF4-FFF2-40B4-BE49-F238E27FC236}">
                      <a16:creationId xmlns:a16="http://schemas.microsoft.com/office/drawing/2014/main" id="{F3517080-5D3D-43A9-B16E-1D839F98896A}"/>
                    </a:ext>
                  </a:extLst>
                </p:cNvPr>
                <p:cNvSpPr/>
                <p:nvPr/>
              </p:nvSpPr>
              <p:spPr>
                <a:xfrm>
                  <a:off x="5341620" y="4285648"/>
                  <a:ext cx="327660" cy="32766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72" name="矩形 4571">
                  <a:extLst>
                    <a:ext uri="{FF2B5EF4-FFF2-40B4-BE49-F238E27FC236}">
                      <a16:creationId xmlns:a16="http://schemas.microsoft.com/office/drawing/2014/main" id="{A34AE7D3-C4C9-48F3-A506-431DCE5183CE}"/>
                    </a:ext>
                  </a:extLst>
                </p:cNvPr>
                <p:cNvSpPr/>
                <p:nvPr/>
              </p:nvSpPr>
              <p:spPr>
                <a:xfrm>
                  <a:off x="5341620" y="4604316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73" name="矩形 4572">
                  <a:extLst>
                    <a:ext uri="{FF2B5EF4-FFF2-40B4-BE49-F238E27FC236}">
                      <a16:creationId xmlns:a16="http://schemas.microsoft.com/office/drawing/2014/main" id="{B9C82033-0BFB-44FD-908A-08431D462B02}"/>
                    </a:ext>
                  </a:extLst>
                </p:cNvPr>
                <p:cNvSpPr/>
                <p:nvPr/>
              </p:nvSpPr>
              <p:spPr>
                <a:xfrm>
                  <a:off x="5341620" y="4931976"/>
                  <a:ext cx="327660" cy="32766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4691" name="组合 4690">
                <a:extLst>
                  <a:ext uri="{FF2B5EF4-FFF2-40B4-BE49-F238E27FC236}">
                    <a16:creationId xmlns:a16="http://schemas.microsoft.com/office/drawing/2014/main" id="{1016B0DE-E05F-418C-9788-B5C355CC3F26}"/>
                  </a:ext>
                </a:extLst>
              </p:cNvPr>
              <p:cNvGrpSpPr/>
              <p:nvPr/>
            </p:nvGrpSpPr>
            <p:grpSpPr>
              <a:xfrm>
                <a:off x="1958338" y="21702831"/>
                <a:ext cx="12524565" cy="12450249"/>
                <a:chOff x="6941820" y="2031153"/>
                <a:chExt cx="3276600" cy="3257157"/>
              </a:xfrm>
            </p:grpSpPr>
            <p:sp>
              <p:nvSpPr>
                <p:cNvPr id="4579" name="矩形 4578">
                  <a:extLst>
                    <a:ext uri="{FF2B5EF4-FFF2-40B4-BE49-F238E27FC236}">
                      <a16:creationId xmlns:a16="http://schemas.microsoft.com/office/drawing/2014/main" id="{1E7318A4-B5F0-42EA-938C-6286C20CC645}"/>
                    </a:ext>
                  </a:extLst>
                </p:cNvPr>
                <p:cNvSpPr/>
                <p:nvPr/>
              </p:nvSpPr>
              <p:spPr>
                <a:xfrm>
                  <a:off x="6941820" y="301787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0" name="矩形 4579">
                  <a:extLst>
                    <a:ext uri="{FF2B5EF4-FFF2-40B4-BE49-F238E27FC236}">
                      <a16:creationId xmlns:a16="http://schemas.microsoft.com/office/drawing/2014/main" id="{4088D3C3-AD8D-412B-93FD-6B5F127A5401}"/>
                    </a:ext>
                  </a:extLst>
                </p:cNvPr>
                <p:cNvSpPr/>
                <p:nvPr/>
              </p:nvSpPr>
              <p:spPr>
                <a:xfrm>
                  <a:off x="6941820" y="334553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1" name="矩形 4580">
                  <a:extLst>
                    <a:ext uri="{FF2B5EF4-FFF2-40B4-BE49-F238E27FC236}">
                      <a16:creationId xmlns:a16="http://schemas.microsoft.com/office/drawing/2014/main" id="{A61A0BC3-B5B1-425B-848A-776A6CB49DE2}"/>
                    </a:ext>
                  </a:extLst>
                </p:cNvPr>
                <p:cNvSpPr/>
                <p:nvPr/>
              </p:nvSpPr>
              <p:spPr>
                <a:xfrm>
                  <a:off x="6941820" y="366538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2" name="矩形 4581">
                  <a:extLst>
                    <a:ext uri="{FF2B5EF4-FFF2-40B4-BE49-F238E27FC236}">
                      <a16:creationId xmlns:a16="http://schemas.microsoft.com/office/drawing/2014/main" id="{A80D6ADB-367F-425D-9DA1-EC7C2BEF6331}"/>
                    </a:ext>
                  </a:extLst>
                </p:cNvPr>
                <p:cNvSpPr/>
                <p:nvPr/>
              </p:nvSpPr>
              <p:spPr>
                <a:xfrm>
                  <a:off x="6941820" y="3984056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3" name="矩形 4582">
                  <a:extLst>
                    <a:ext uri="{FF2B5EF4-FFF2-40B4-BE49-F238E27FC236}">
                      <a16:creationId xmlns:a16="http://schemas.microsoft.com/office/drawing/2014/main" id="{3F783DD3-6F21-4B51-947B-7D7B7E5189B7}"/>
                    </a:ext>
                  </a:extLst>
                </p:cNvPr>
                <p:cNvSpPr/>
                <p:nvPr/>
              </p:nvSpPr>
              <p:spPr>
                <a:xfrm>
                  <a:off x="6941820" y="4311716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4" name="矩形 4583">
                  <a:extLst>
                    <a:ext uri="{FF2B5EF4-FFF2-40B4-BE49-F238E27FC236}">
                      <a16:creationId xmlns:a16="http://schemas.microsoft.com/office/drawing/2014/main" id="{252E2EFB-6204-4132-B432-F0F36B448F32}"/>
                    </a:ext>
                  </a:extLst>
                </p:cNvPr>
                <p:cNvSpPr/>
                <p:nvPr/>
              </p:nvSpPr>
              <p:spPr>
                <a:xfrm>
                  <a:off x="6941820" y="463038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5" name="矩形 4584">
                  <a:extLst>
                    <a:ext uri="{FF2B5EF4-FFF2-40B4-BE49-F238E27FC236}">
                      <a16:creationId xmlns:a16="http://schemas.microsoft.com/office/drawing/2014/main" id="{2A218267-CFAC-46DB-B823-3C9591FD6F97}"/>
                    </a:ext>
                  </a:extLst>
                </p:cNvPr>
                <p:cNvSpPr/>
                <p:nvPr/>
              </p:nvSpPr>
              <p:spPr>
                <a:xfrm>
                  <a:off x="6941820" y="495804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588" name="矩形 4587">
                  <a:extLst>
                    <a:ext uri="{FF2B5EF4-FFF2-40B4-BE49-F238E27FC236}">
                      <a16:creationId xmlns:a16="http://schemas.microsoft.com/office/drawing/2014/main" id="{EC099A6A-F5F3-428C-91A1-CDA75E551BE4}"/>
                    </a:ext>
                  </a:extLst>
                </p:cNvPr>
                <p:cNvSpPr/>
                <p:nvPr/>
              </p:nvSpPr>
              <p:spPr>
                <a:xfrm>
                  <a:off x="825246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9" name="矩形 4588">
                  <a:extLst>
                    <a:ext uri="{FF2B5EF4-FFF2-40B4-BE49-F238E27FC236}">
                      <a16:creationId xmlns:a16="http://schemas.microsoft.com/office/drawing/2014/main" id="{1F23423E-7D32-4303-B225-226AB719E679}"/>
                    </a:ext>
                  </a:extLst>
                </p:cNvPr>
                <p:cNvSpPr/>
                <p:nvPr/>
              </p:nvSpPr>
              <p:spPr>
                <a:xfrm>
                  <a:off x="825246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0" name="矩形 4589">
                  <a:extLst>
                    <a:ext uri="{FF2B5EF4-FFF2-40B4-BE49-F238E27FC236}">
                      <a16:creationId xmlns:a16="http://schemas.microsoft.com/office/drawing/2014/main" id="{4B530059-A5E2-47E0-AAF4-995D9D85B3EF}"/>
                    </a:ext>
                  </a:extLst>
                </p:cNvPr>
                <p:cNvSpPr/>
                <p:nvPr/>
              </p:nvSpPr>
              <p:spPr>
                <a:xfrm>
                  <a:off x="825246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1" name="矩形 4590">
                  <a:extLst>
                    <a:ext uri="{FF2B5EF4-FFF2-40B4-BE49-F238E27FC236}">
                      <a16:creationId xmlns:a16="http://schemas.microsoft.com/office/drawing/2014/main" id="{08BB3184-8636-4C7D-AAFD-18A42050820D}"/>
                    </a:ext>
                  </a:extLst>
                </p:cNvPr>
                <p:cNvSpPr/>
                <p:nvPr/>
              </p:nvSpPr>
              <p:spPr>
                <a:xfrm>
                  <a:off x="825246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2" name="矩形 4591">
                  <a:extLst>
                    <a:ext uri="{FF2B5EF4-FFF2-40B4-BE49-F238E27FC236}">
                      <a16:creationId xmlns:a16="http://schemas.microsoft.com/office/drawing/2014/main" id="{BA2D04F0-9792-47CC-A47F-20A15433C775}"/>
                    </a:ext>
                  </a:extLst>
                </p:cNvPr>
                <p:cNvSpPr/>
                <p:nvPr/>
              </p:nvSpPr>
              <p:spPr>
                <a:xfrm>
                  <a:off x="825246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3" name="矩形 4592">
                  <a:extLst>
                    <a:ext uri="{FF2B5EF4-FFF2-40B4-BE49-F238E27FC236}">
                      <a16:creationId xmlns:a16="http://schemas.microsoft.com/office/drawing/2014/main" id="{B70EF4E7-14E2-4B1D-8EDD-0C22C0252584}"/>
                    </a:ext>
                  </a:extLst>
                </p:cNvPr>
                <p:cNvSpPr/>
                <p:nvPr/>
              </p:nvSpPr>
              <p:spPr>
                <a:xfrm>
                  <a:off x="825246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4" name="矩形 4593">
                  <a:extLst>
                    <a:ext uri="{FF2B5EF4-FFF2-40B4-BE49-F238E27FC236}">
                      <a16:creationId xmlns:a16="http://schemas.microsoft.com/office/drawing/2014/main" id="{FD9EA65B-CADF-4958-8340-2396B2A240C0}"/>
                    </a:ext>
                  </a:extLst>
                </p:cNvPr>
                <p:cNvSpPr/>
                <p:nvPr/>
              </p:nvSpPr>
              <p:spPr>
                <a:xfrm>
                  <a:off x="825246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597" name="矩形 4596">
                  <a:extLst>
                    <a:ext uri="{FF2B5EF4-FFF2-40B4-BE49-F238E27FC236}">
                      <a16:creationId xmlns:a16="http://schemas.microsoft.com/office/drawing/2014/main" id="{C415A4BC-6420-4103-AEB5-084CF78BF026}"/>
                    </a:ext>
                  </a:extLst>
                </p:cNvPr>
                <p:cNvSpPr/>
                <p:nvPr/>
              </p:nvSpPr>
              <p:spPr>
                <a:xfrm>
                  <a:off x="7924800" y="3019155"/>
                  <a:ext cx="327660" cy="32766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8" name="矩形 4597">
                  <a:extLst>
                    <a:ext uri="{FF2B5EF4-FFF2-40B4-BE49-F238E27FC236}">
                      <a16:creationId xmlns:a16="http://schemas.microsoft.com/office/drawing/2014/main" id="{A159ECBD-6C50-42AD-8C14-B99F3E4247B3}"/>
                    </a:ext>
                  </a:extLst>
                </p:cNvPr>
                <p:cNvSpPr/>
                <p:nvPr/>
              </p:nvSpPr>
              <p:spPr>
                <a:xfrm>
                  <a:off x="792480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9" name="矩形 4598">
                  <a:extLst>
                    <a:ext uri="{FF2B5EF4-FFF2-40B4-BE49-F238E27FC236}">
                      <a16:creationId xmlns:a16="http://schemas.microsoft.com/office/drawing/2014/main" id="{9EBA840C-2DDD-4729-8925-D3DD2C9AC615}"/>
                    </a:ext>
                  </a:extLst>
                </p:cNvPr>
                <p:cNvSpPr/>
                <p:nvPr/>
              </p:nvSpPr>
              <p:spPr>
                <a:xfrm>
                  <a:off x="792480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0" name="矩形 4599">
                  <a:extLst>
                    <a:ext uri="{FF2B5EF4-FFF2-40B4-BE49-F238E27FC236}">
                      <a16:creationId xmlns:a16="http://schemas.microsoft.com/office/drawing/2014/main" id="{3F9268B1-888B-4796-A3AF-21D5033330C7}"/>
                    </a:ext>
                  </a:extLst>
                </p:cNvPr>
                <p:cNvSpPr/>
                <p:nvPr/>
              </p:nvSpPr>
              <p:spPr>
                <a:xfrm>
                  <a:off x="792480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1" name="矩形 4600">
                  <a:extLst>
                    <a:ext uri="{FF2B5EF4-FFF2-40B4-BE49-F238E27FC236}">
                      <a16:creationId xmlns:a16="http://schemas.microsoft.com/office/drawing/2014/main" id="{54BBB194-41C5-4956-B6CD-D28BC40C3249}"/>
                    </a:ext>
                  </a:extLst>
                </p:cNvPr>
                <p:cNvSpPr/>
                <p:nvPr/>
              </p:nvSpPr>
              <p:spPr>
                <a:xfrm>
                  <a:off x="792480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2" name="矩形 4601">
                  <a:extLst>
                    <a:ext uri="{FF2B5EF4-FFF2-40B4-BE49-F238E27FC236}">
                      <a16:creationId xmlns:a16="http://schemas.microsoft.com/office/drawing/2014/main" id="{1F5D1807-7240-4EFE-B1B5-03C95BE5B022}"/>
                    </a:ext>
                  </a:extLst>
                </p:cNvPr>
                <p:cNvSpPr/>
                <p:nvPr/>
              </p:nvSpPr>
              <p:spPr>
                <a:xfrm>
                  <a:off x="792480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3" name="矩形 4602">
                  <a:extLst>
                    <a:ext uri="{FF2B5EF4-FFF2-40B4-BE49-F238E27FC236}">
                      <a16:creationId xmlns:a16="http://schemas.microsoft.com/office/drawing/2014/main" id="{6D7E8B2B-214E-4303-B162-B1B3FE8A3D4B}"/>
                    </a:ext>
                  </a:extLst>
                </p:cNvPr>
                <p:cNvSpPr/>
                <p:nvPr/>
              </p:nvSpPr>
              <p:spPr>
                <a:xfrm>
                  <a:off x="792480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06" name="矩形 4605">
                  <a:extLst>
                    <a:ext uri="{FF2B5EF4-FFF2-40B4-BE49-F238E27FC236}">
                      <a16:creationId xmlns:a16="http://schemas.microsoft.com/office/drawing/2014/main" id="{506AE473-119B-48C1-AAB5-3B960B3B08C9}"/>
                    </a:ext>
                  </a:extLst>
                </p:cNvPr>
                <p:cNvSpPr/>
                <p:nvPr/>
              </p:nvSpPr>
              <p:spPr>
                <a:xfrm>
                  <a:off x="759714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7" name="矩形 4606">
                  <a:extLst>
                    <a:ext uri="{FF2B5EF4-FFF2-40B4-BE49-F238E27FC236}">
                      <a16:creationId xmlns:a16="http://schemas.microsoft.com/office/drawing/2014/main" id="{3E52B309-B484-498A-937B-E97585FC6212}"/>
                    </a:ext>
                  </a:extLst>
                </p:cNvPr>
                <p:cNvSpPr/>
                <p:nvPr/>
              </p:nvSpPr>
              <p:spPr>
                <a:xfrm>
                  <a:off x="759714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8" name="矩形 4607">
                  <a:extLst>
                    <a:ext uri="{FF2B5EF4-FFF2-40B4-BE49-F238E27FC236}">
                      <a16:creationId xmlns:a16="http://schemas.microsoft.com/office/drawing/2014/main" id="{BE59834A-4C72-4B96-AF6A-A48B842CB580}"/>
                    </a:ext>
                  </a:extLst>
                </p:cNvPr>
                <p:cNvSpPr/>
                <p:nvPr/>
              </p:nvSpPr>
              <p:spPr>
                <a:xfrm>
                  <a:off x="7597140" y="3666665"/>
                  <a:ext cx="327660" cy="32766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9" name="矩形 4608">
                  <a:extLst>
                    <a:ext uri="{FF2B5EF4-FFF2-40B4-BE49-F238E27FC236}">
                      <a16:creationId xmlns:a16="http://schemas.microsoft.com/office/drawing/2014/main" id="{68B025E7-3459-418A-9A83-5F60F52D6DC2}"/>
                    </a:ext>
                  </a:extLst>
                </p:cNvPr>
                <p:cNvSpPr/>
                <p:nvPr/>
              </p:nvSpPr>
              <p:spPr>
                <a:xfrm>
                  <a:off x="759714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0" name="矩形 4609">
                  <a:extLst>
                    <a:ext uri="{FF2B5EF4-FFF2-40B4-BE49-F238E27FC236}">
                      <a16:creationId xmlns:a16="http://schemas.microsoft.com/office/drawing/2014/main" id="{90CAC8AC-DB3E-4412-B00A-1BC2BFF9CAEF}"/>
                    </a:ext>
                  </a:extLst>
                </p:cNvPr>
                <p:cNvSpPr/>
                <p:nvPr/>
              </p:nvSpPr>
              <p:spPr>
                <a:xfrm>
                  <a:off x="759714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1" name="矩形 4610">
                  <a:extLst>
                    <a:ext uri="{FF2B5EF4-FFF2-40B4-BE49-F238E27FC236}">
                      <a16:creationId xmlns:a16="http://schemas.microsoft.com/office/drawing/2014/main" id="{C9E2BC3B-C035-4C7D-A61F-D320D551D1BE}"/>
                    </a:ext>
                  </a:extLst>
                </p:cNvPr>
                <p:cNvSpPr/>
                <p:nvPr/>
              </p:nvSpPr>
              <p:spPr>
                <a:xfrm>
                  <a:off x="759714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2" name="矩形 4611">
                  <a:extLst>
                    <a:ext uri="{FF2B5EF4-FFF2-40B4-BE49-F238E27FC236}">
                      <a16:creationId xmlns:a16="http://schemas.microsoft.com/office/drawing/2014/main" id="{80C35E3F-4D07-4677-B975-6D0D36B912BA}"/>
                    </a:ext>
                  </a:extLst>
                </p:cNvPr>
                <p:cNvSpPr/>
                <p:nvPr/>
              </p:nvSpPr>
              <p:spPr>
                <a:xfrm>
                  <a:off x="759714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15" name="矩形 4614">
                  <a:extLst>
                    <a:ext uri="{FF2B5EF4-FFF2-40B4-BE49-F238E27FC236}">
                      <a16:creationId xmlns:a16="http://schemas.microsoft.com/office/drawing/2014/main" id="{12AE90D0-CFE5-433F-A3D1-4C374C4524F0}"/>
                    </a:ext>
                  </a:extLst>
                </p:cNvPr>
                <p:cNvSpPr/>
                <p:nvPr/>
              </p:nvSpPr>
              <p:spPr>
                <a:xfrm>
                  <a:off x="7269480" y="302048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6" name="矩形 4615">
                  <a:extLst>
                    <a:ext uri="{FF2B5EF4-FFF2-40B4-BE49-F238E27FC236}">
                      <a16:creationId xmlns:a16="http://schemas.microsoft.com/office/drawing/2014/main" id="{24A67365-907D-4F41-B3CD-54036BFD3BF4}"/>
                    </a:ext>
                  </a:extLst>
                </p:cNvPr>
                <p:cNvSpPr/>
                <p:nvPr/>
              </p:nvSpPr>
              <p:spPr>
                <a:xfrm>
                  <a:off x="7269480" y="334814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7" name="矩形 4616">
                  <a:extLst>
                    <a:ext uri="{FF2B5EF4-FFF2-40B4-BE49-F238E27FC236}">
                      <a16:creationId xmlns:a16="http://schemas.microsoft.com/office/drawing/2014/main" id="{96B1A0DE-F541-4A55-A593-16AEBA4E5EBB}"/>
                    </a:ext>
                  </a:extLst>
                </p:cNvPr>
                <p:cNvSpPr/>
                <p:nvPr/>
              </p:nvSpPr>
              <p:spPr>
                <a:xfrm>
                  <a:off x="7269480" y="366799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8" name="矩形 4617">
                  <a:extLst>
                    <a:ext uri="{FF2B5EF4-FFF2-40B4-BE49-F238E27FC236}">
                      <a16:creationId xmlns:a16="http://schemas.microsoft.com/office/drawing/2014/main" id="{15781919-98D8-4C62-B9EF-BBF84F8EA235}"/>
                    </a:ext>
                  </a:extLst>
                </p:cNvPr>
                <p:cNvSpPr/>
                <p:nvPr/>
              </p:nvSpPr>
              <p:spPr>
                <a:xfrm>
                  <a:off x="7269480" y="3986662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9" name="矩形 4618">
                  <a:extLst>
                    <a:ext uri="{FF2B5EF4-FFF2-40B4-BE49-F238E27FC236}">
                      <a16:creationId xmlns:a16="http://schemas.microsoft.com/office/drawing/2014/main" id="{475E70A0-587E-4C37-8055-66FAB4A6401B}"/>
                    </a:ext>
                  </a:extLst>
                </p:cNvPr>
                <p:cNvSpPr/>
                <p:nvPr/>
              </p:nvSpPr>
              <p:spPr>
                <a:xfrm>
                  <a:off x="7269480" y="4314322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0" name="矩形 4619">
                  <a:extLst>
                    <a:ext uri="{FF2B5EF4-FFF2-40B4-BE49-F238E27FC236}">
                      <a16:creationId xmlns:a16="http://schemas.microsoft.com/office/drawing/2014/main" id="{38011FEB-C0D2-45F1-9655-222AB6CDAC12}"/>
                    </a:ext>
                  </a:extLst>
                </p:cNvPr>
                <p:cNvSpPr/>
                <p:nvPr/>
              </p:nvSpPr>
              <p:spPr>
                <a:xfrm>
                  <a:off x="7269480" y="4632990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1" name="矩形 4620">
                  <a:extLst>
                    <a:ext uri="{FF2B5EF4-FFF2-40B4-BE49-F238E27FC236}">
                      <a16:creationId xmlns:a16="http://schemas.microsoft.com/office/drawing/2014/main" id="{8CDD02FE-1EFC-4B7B-A2B9-0766AEEA8242}"/>
                    </a:ext>
                  </a:extLst>
                </p:cNvPr>
                <p:cNvSpPr/>
                <p:nvPr/>
              </p:nvSpPr>
              <p:spPr>
                <a:xfrm>
                  <a:off x="7269480" y="4960650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24" name="矩形 4623">
                  <a:extLst>
                    <a:ext uri="{FF2B5EF4-FFF2-40B4-BE49-F238E27FC236}">
                      <a16:creationId xmlns:a16="http://schemas.microsoft.com/office/drawing/2014/main" id="{937D6536-3EA7-4DEF-AEF9-B1163353337E}"/>
                    </a:ext>
                  </a:extLst>
                </p:cNvPr>
                <p:cNvSpPr/>
                <p:nvPr/>
              </p:nvSpPr>
              <p:spPr>
                <a:xfrm>
                  <a:off x="858012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5" name="矩形 4624">
                  <a:extLst>
                    <a:ext uri="{FF2B5EF4-FFF2-40B4-BE49-F238E27FC236}">
                      <a16:creationId xmlns:a16="http://schemas.microsoft.com/office/drawing/2014/main" id="{93791EDE-EB4C-45DF-A7C9-90E9F6870370}"/>
                    </a:ext>
                  </a:extLst>
                </p:cNvPr>
                <p:cNvSpPr/>
                <p:nvPr/>
              </p:nvSpPr>
              <p:spPr>
                <a:xfrm>
                  <a:off x="858012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6" name="矩形 4625">
                  <a:extLst>
                    <a:ext uri="{FF2B5EF4-FFF2-40B4-BE49-F238E27FC236}">
                      <a16:creationId xmlns:a16="http://schemas.microsoft.com/office/drawing/2014/main" id="{6E160975-B8AF-4589-9F85-DBFFD8330CD3}"/>
                    </a:ext>
                  </a:extLst>
                </p:cNvPr>
                <p:cNvSpPr/>
                <p:nvPr/>
              </p:nvSpPr>
              <p:spPr>
                <a:xfrm>
                  <a:off x="858012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7" name="矩形 4626">
                  <a:extLst>
                    <a:ext uri="{FF2B5EF4-FFF2-40B4-BE49-F238E27FC236}">
                      <a16:creationId xmlns:a16="http://schemas.microsoft.com/office/drawing/2014/main" id="{771EDA1A-8EED-4927-BF64-98AE81C2C3E6}"/>
                    </a:ext>
                  </a:extLst>
                </p:cNvPr>
                <p:cNvSpPr/>
                <p:nvPr/>
              </p:nvSpPr>
              <p:spPr>
                <a:xfrm>
                  <a:off x="858012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8" name="矩形 4627">
                  <a:extLst>
                    <a:ext uri="{FF2B5EF4-FFF2-40B4-BE49-F238E27FC236}">
                      <a16:creationId xmlns:a16="http://schemas.microsoft.com/office/drawing/2014/main" id="{A4D6FD50-0FA6-4DF3-9BF5-7D5545C6563C}"/>
                    </a:ext>
                  </a:extLst>
                </p:cNvPr>
                <p:cNvSpPr/>
                <p:nvPr/>
              </p:nvSpPr>
              <p:spPr>
                <a:xfrm>
                  <a:off x="858012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9" name="矩形 4628">
                  <a:extLst>
                    <a:ext uri="{FF2B5EF4-FFF2-40B4-BE49-F238E27FC236}">
                      <a16:creationId xmlns:a16="http://schemas.microsoft.com/office/drawing/2014/main" id="{1ECF1111-717E-44D5-89FC-096E16C29627}"/>
                    </a:ext>
                  </a:extLst>
                </p:cNvPr>
                <p:cNvSpPr/>
                <p:nvPr/>
              </p:nvSpPr>
              <p:spPr>
                <a:xfrm>
                  <a:off x="858012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0" name="矩形 4629">
                  <a:extLst>
                    <a:ext uri="{FF2B5EF4-FFF2-40B4-BE49-F238E27FC236}">
                      <a16:creationId xmlns:a16="http://schemas.microsoft.com/office/drawing/2014/main" id="{347E5ACE-09C1-47FE-8CBF-917A825BB718}"/>
                    </a:ext>
                  </a:extLst>
                </p:cNvPr>
                <p:cNvSpPr/>
                <p:nvPr/>
              </p:nvSpPr>
              <p:spPr>
                <a:xfrm>
                  <a:off x="858012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33" name="矩形 4632">
                  <a:extLst>
                    <a:ext uri="{FF2B5EF4-FFF2-40B4-BE49-F238E27FC236}">
                      <a16:creationId xmlns:a16="http://schemas.microsoft.com/office/drawing/2014/main" id="{4E704F0D-F437-4715-9753-A8D52516428E}"/>
                    </a:ext>
                  </a:extLst>
                </p:cNvPr>
                <p:cNvSpPr/>
                <p:nvPr/>
              </p:nvSpPr>
              <p:spPr>
                <a:xfrm>
                  <a:off x="8907780" y="301787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4" name="矩形 4633">
                  <a:extLst>
                    <a:ext uri="{FF2B5EF4-FFF2-40B4-BE49-F238E27FC236}">
                      <a16:creationId xmlns:a16="http://schemas.microsoft.com/office/drawing/2014/main" id="{3952DED2-545E-4E2A-9CBA-901DD56CA42D}"/>
                    </a:ext>
                  </a:extLst>
                </p:cNvPr>
                <p:cNvSpPr/>
                <p:nvPr/>
              </p:nvSpPr>
              <p:spPr>
                <a:xfrm>
                  <a:off x="8907780" y="334553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5" name="矩形 4634">
                  <a:extLst>
                    <a:ext uri="{FF2B5EF4-FFF2-40B4-BE49-F238E27FC236}">
                      <a16:creationId xmlns:a16="http://schemas.microsoft.com/office/drawing/2014/main" id="{15A8D96A-AE14-4B14-97C2-9CAFF2A5B9D1}"/>
                    </a:ext>
                  </a:extLst>
                </p:cNvPr>
                <p:cNvSpPr/>
                <p:nvPr/>
              </p:nvSpPr>
              <p:spPr>
                <a:xfrm>
                  <a:off x="8907780" y="366538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6" name="矩形 4635">
                  <a:extLst>
                    <a:ext uri="{FF2B5EF4-FFF2-40B4-BE49-F238E27FC236}">
                      <a16:creationId xmlns:a16="http://schemas.microsoft.com/office/drawing/2014/main" id="{C43511D8-10EE-4084-B8BC-4E0897729E56}"/>
                    </a:ext>
                  </a:extLst>
                </p:cNvPr>
                <p:cNvSpPr/>
                <p:nvPr/>
              </p:nvSpPr>
              <p:spPr>
                <a:xfrm>
                  <a:off x="8907780" y="3984056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7" name="矩形 4636">
                  <a:extLst>
                    <a:ext uri="{FF2B5EF4-FFF2-40B4-BE49-F238E27FC236}">
                      <a16:creationId xmlns:a16="http://schemas.microsoft.com/office/drawing/2014/main" id="{52696F0A-0D80-4E0D-8A7C-28D55D2AE157}"/>
                    </a:ext>
                  </a:extLst>
                </p:cNvPr>
                <p:cNvSpPr/>
                <p:nvPr/>
              </p:nvSpPr>
              <p:spPr>
                <a:xfrm>
                  <a:off x="8907780" y="4311716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8" name="矩形 4637">
                  <a:extLst>
                    <a:ext uri="{FF2B5EF4-FFF2-40B4-BE49-F238E27FC236}">
                      <a16:creationId xmlns:a16="http://schemas.microsoft.com/office/drawing/2014/main" id="{45947DDD-8AED-4DF8-A31B-CAE1FD5B3724}"/>
                    </a:ext>
                  </a:extLst>
                </p:cNvPr>
                <p:cNvSpPr/>
                <p:nvPr/>
              </p:nvSpPr>
              <p:spPr>
                <a:xfrm>
                  <a:off x="8907780" y="4630384"/>
                  <a:ext cx="327660" cy="3276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9" name="矩形 4638">
                  <a:extLst>
                    <a:ext uri="{FF2B5EF4-FFF2-40B4-BE49-F238E27FC236}">
                      <a16:creationId xmlns:a16="http://schemas.microsoft.com/office/drawing/2014/main" id="{0E975C50-A626-430D-A8FE-DBEEBD408CB2}"/>
                    </a:ext>
                  </a:extLst>
                </p:cNvPr>
                <p:cNvSpPr/>
                <p:nvPr/>
              </p:nvSpPr>
              <p:spPr>
                <a:xfrm>
                  <a:off x="8907780" y="4958044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42" name="矩形 4641">
                  <a:extLst>
                    <a:ext uri="{FF2B5EF4-FFF2-40B4-BE49-F238E27FC236}">
                      <a16:creationId xmlns:a16="http://schemas.microsoft.com/office/drawing/2014/main" id="{BB219B6D-12D6-489A-9942-CE7865EDAFF6}"/>
                    </a:ext>
                  </a:extLst>
                </p:cNvPr>
                <p:cNvSpPr/>
                <p:nvPr/>
              </p:nvSpPr>
              <p:spPr>
                <a:xfrm>
                  <a:off x="923544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3" name="矩形 4642">
                  <a:extLst>
                    <a:ext uri="{FF2B5EF4-FFF2-40B4-BE49-F238E27FC236}">
                      <a16:creationId xmlns:a16="http://schemas.microsoft.com/office/drawing/2014/main" id="{6DCE54E8-44E6-41BD-863C-FC073C095D26}"/>
                    </a:ext>
                  </a:extLst>
                </p:cNvPr>
                <p:cNvSpPr/>
                <p:nvPr/>
              </p:nvSpPr>
              <p:spPr>
                <a:xfrm>
                  <a:off x="923544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4" name="矩形 4643">
                  <a:extLst>
                    <a:ext uri="{FF2B5EF4-FFF2-40B4-BE49-F238E27FC236}">
                      <a16:creationId xmlns:a16="http://schemas.microsoft.com/office/drawing/2014/main" id="{BD76A768-8F48-4920-9B1C-67691DE7CEB9}"/>
                    </a:ext>
                  </a:extLst>
                </p:cNvPr>
                <p:cNvSpPr/>
                <p:nvPr/>
              </p:nvSpPr>
              <p:spPr>
                <a:xfrm>
                  <a:off x="923544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5" name="矩形 4644">
                  <a:extLst>
                    <a:ext uri="{FF2B5EF4-FFF2-40B4-BE49-F238E27FC236}">
                      <a16:creationId xmlns:a16="http://schemas.microsoft.com/office/drawing/2014/main" id="{35DAA3F5-9530-41E9-8507-79DDB9166A9A}"/>
                    </a:ext>
                  </a:extLst>
                </p:cNvPr>
                <p:cNvSpPr/>
                <p:nvPr/>
              </p:nvSpPr>
              <p:spPr>
                <a:xfrm>
                  <a:off x="923544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6" name="矩形 4645">
                  <a:extLst>
                    <a:ext uri="{FF2B5EF4-FFF2-40B4-BE49-F238E27FC236}">
                      <a16:creationId xmlns:a16="http://schemas.microsoft.com/office/drawing/2014/main" id="{DE28A4E7-C884-455B-A8D7-8892722691D6}"/>
                    </a:ext>
                  </a:extLst>
                </p:cNvPr>
                <p:cNvSpPr/>
                <p:nvPr/>
              </p:nvSpPr>
              <p:spPr>
                <a:xfrm>
                  <a:off x="923544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7" name="矩形 4646">
                  <a:extLst>
                    <a:ext uri="{FF2B5EF4-FFF2-40B4-BE49-F238E27FC236}">
                      <a16:creationId xmlns:a16="http://schemas.microsoft.com/office/drawing/2014/main" id="{E0D27437-3160-499C-BFB6-EA5943A22D47}"/>
                    </a:ext>
                  </a:extLst>
                </p:cNvPr>
                <p:cNvSpPr/>
                <p:nvPr/>
              </p:nvSpPr>
              <p:spPr>
                <a:xfrm>
                  <a:off x="923544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8" name="矩形 4647">
                  <a:extLst>
                    <a:ext uri="{FF2B5EF4-FFF2-40B4-BE49-F238E27FC236}">
                      <a16:creationId xmlns:a16="http://schemas.microsoft.com/office/drawing/2014/main" id="{AB66358D-6F4D-4FDF-8A36-BA8BC7ADA81C}"/>
                    </a:ext>
                  </a:extLst>
                </p:cNvPr>
                <p:cNvSpPr/>
                <p:nvPr/>
              </p:nvSpPr>
              <p:spPr>
                <a:xfrm>
                  <a:off x="923544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51" name="矩形 4650">
                  <a:extLst>
                    <a:ext uri="{FF2B5EF4-FFF2-40B4-BE49-F238E27FC236}">
                      <a16:creationId xmlns:a16="http://schemas.microsoft.com/office/drawing/2014/main" id="{FBCBD4DF-4931-489B-96E2-C89A75869840}"/>
                    </a:ext>
                  </a:extLst>
                </p:cNvPr>
                <p:cNvSpPr/>
                <p:nvPr/>
              </p:nvSpPr>
              <p:spPr>
                <a:xfrm>
                  <a:off x="956310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2" name="矩形 4651">
                  <a:extLst>
                    <a:ext uri="{FF2B5EF4-FFF2-40B4-BE49-F238E27FC236}">
                      <a16:creationId xmlns:a16="http://schemas.microsoft.com/office/drawing/2014/main" id="{A0B65EBB-EC6B-4CF4-AF7D-E5D827A5918D}"/>
                    </a:ext>
                  </a:extLst>
                </p:cNvPr>
                <p:cNvSpPr/>
                <p:nvPr/>
              </p:nvSpPr>
              <p:spPr>
                <a:xfrm>
                  <a:off x="956310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3" name="矩形 4652">
                  <a:extLst>
                    <a:ext uri="{FF2B5EF4-FFF2-40B4-BE49-F238E27FC236}">
                      <a16:creationId xmlns:a16="http://schemas.microsoft.com/office/drawing/2014/main" id="{9D32077D-3B12-4D00-9931-F8F684C4C08E}"/>
                    </a:ext>
                  </a:extLst>
                </p:cNvPr>
                <p:cNvSpPr/>
                <p:nvPr/>
              </p:nvSpPr>
              <p:spPr>
                <a:xfrm>
                  <a:off x="956310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4" name="矩形 4653">
                  <a:extLst>
                    <a:ext uri="{FF2B5EF4-FFF2-40B4-BE49-F238E27FC236}">
                      <a16:creationId xmlns:a16="http://schemas.microsoft.com/office/drawing/2014/main" id="{1CDABB55-030B-40AC-9F46-5AC66EBD2E9D}"/>
                    </a:ext>
                  </a:extLst>
                </p:cNvPr>
                <p:cNvSpPr/>
                <p:nvPr/>
              </p:nvSpPr>
              <p:spPr>
                <a:xfrm>
                  <a:off x="956310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5" name="矩形 4654">
                  <a:extLst>
                    <a:ext uri="{FF2B5EF4-FFF2-40B4-BE49-F238E27FC236}">
                      <a16:creationId xmlns:a16="http://schemas.microsoft.com/office/drawing/2014/main" id="{C54006E1-F31A-43E2-86B1-3119706E7B3E}"/>
                    </a:ext>
                  </a:extLst>
                </p:cNvPr>
                <p:cNvSpPr/>
                <p:nvPr/>
              </p:nvSpPr>
              <p:spPr>
                <a:xfrm>
                  <a:off x="9563100" y="4312993"/>
                  <a:ext cx="327660" cy="3276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 dirty="0"/>
                </a:p>
              </p:txBody>
            </p:sp>
            <p:sp>
              <p:nvSpPr>
                <p:cNvPr id="4656" name="矩形 4655">
                  <a:extLst>
                    <a:ext uri="{FF2B5EF4-FFF2-40B4-BE49-F238E27FC236}">
                      <a16:creationId xmlns:a16="http://schemas.microsoft.com/office/drawing/2014/main" id="{FBE9E349-15D3-40EF-8EC2-100614CDAA93}"/>
                    </a:ext>
                  </a:extLst>
                </p:cNvPr>
                <p:cNvSpPr/>
                <p:nvPr/>
              </p:nvSpPr>
              <p:spPr>
                <a:xfrm>
                  <a:off x="956310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7" name="矩形 4656">
                  <a:extLst>
                    <a:ext uri="{FF2B5EF4-FFF2-40B4-BE49-F238E27FC236}">
                      <a16:creationId xmlns:a16="http://schemas.microsoft.com/office/drawing/2014/main" id="{904C369F-1FB9-4A82-8239-0C6B83A23FBD}"/>
                    </a:ext>
                  </a:extLst>
                </p:cNvPr>
                <p:cNvSpPr/>
                <p:nvPr/>
              </p:nvSpPr>
              <p:spPr>
                <a:xfrm>
                  <a:off x="956310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578" name="矩形 4577">
                  <a:extLst>
                    <a:ext uri="{FF2B5EF4-FFF2-40B4-BE49-F238E27FC236}">
                      <a16:creationId xmlns:a16="http://schemas.microsoft.com/office/drawing/2014/main" id="{DCE6B3E0-029A-4A10-A73B-976F05522847}"/>
                    </a:ext>
                  </a:extLst>
                </p:cNvPr>
                <p:cNvSpPr/>
                <p:nvPr/>
              </p:nvSpPr>
              <p:spPr>
                <a:xfrm>
                  <a:off x="6941820" y="269021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87" name="矩形 4586">
                  <a:extLst>
                    <a:ext uri="{FF2B5EF4-FFF2-40B4-BE49-F238E27FC236}">
                      <a16:creationId xmlns:a16="http://schemas.microsoft.com/office/drawing/2014/main" id="{839587C9-ED74-449A-8951-06B5C42CBE47}"/>
                    </a:ext>
                  </a:extLst>
                </p:cNvPr>
                <p:cNvSpPr/>
                <p:nvPr/>
              </p:nvSpPr>
              <p:spPr>
                <a:xfrm>
                  <a:off x="825246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596" name="矩形 4595">
                  <a:extLst>
                    <a:ext uri="{FF2B5EF4-FFF2-40B4-BE49-F238E27FC236}">
                      <a16:creationId xmlns:a16="http://schemas.microsoft.com/office/drawing/2014/main" id="{1F92B3E5-34DD-4FC2-8BED-865F7267B9BE}"/>
                    </a:ext>
                  </a:extLst>
                </p:cNvPr>
                <p:cNvSpPr/>
                <p:nvPr/>
              </p:nvSpPr>
              <p:spPr>
                <a:xfrm>
                  <a:off x="792480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05" name="矩形 4604">
                  <a:extLst>
                    <a:ext uri="{FF2B5EF4-FFF2-40B4-BE49-F238E27FC236}">
                      <a16:creationId xmlns:a16="http://schemas.microsoft.com/office/drawing/2014/main" id="{37C0A87E-E34F-48EF-82D5-964CCE8ACF7B}"/>
                    </a:ext>
                  </a:extLst>
                </p:cNvPr>
                <p:cNvSpPr/>
                <p:nvPr/>
              </p:nvSpPr>
              <p:spPr>
                <a:xfrm>
                  <a:off x="759714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14" name="矩形 4613">
                  <a:extLst>
                    <a:ext uri="{FF2B5EF4-FFF2-40B4-BE49-F238E27FC236}">
                      <a16:creationId xmlns:a16="http://schemas.microsoft.com/office/drawing/2014/main" id="{0645CAD6-E8CF-4E04-B3F6-AF7F5653463F}"/>
                    </a:ext>
                  </a:extLst>
                </p:cNvPr>
                <p:cNvSpPr/>
                <p:nvPr/>
              </p:nvSpPr>
              <p:spPr>
                <a:xfrm>
                  <a:off x="7269480" y="2692824"/>
                  <a:ext cx="327660" cy="32766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23" name="矩形 4622">
                  <a:extLst>
                    <a:ext uri="{FF2B5EF4-FFF2-40B4-BE49-F238E27FC236}">
                      <a16:creationId xmlns:a16="http://schemas.microsoft.com/office/drawing/2014/main" id="{5FA9F3C7-D066-4D62-91AD-8FEAB4F908E2}"/>
                    </a:ext>
                  </a:extLst>
                </p:cNvPr>
                <p:cNvSpPr/>
                <p:nvPr/>
              </p:nvSpPr>
              <p:spPr>
                <a:xfrm>
                  <a:off x="858012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32" name="矩形 4631">
                  <a:extLst>
                    <a:ext uri="{FF2B5EF4-FFF2-40B4-BE49-F238E27FC236}">
                      <a16:creationId xmlns:a16="http://schemas.microsoft.com/office/drawing/2014/main" id="{AF3E6179-A1D5-4B35-8101-206E958AAD4E}"/>
                    </a:ext>
                  </a:extLst>
                </p:cNvPr>
                <p:cNvSpPr/>
                <p:nvPr/>
              </p:nvSpPr>
              <p:spPr>
                <a:xfrm>
                  <a:off x="8907780" y="2690218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41" name="矩形 4640">
                  <a:extLst>
                    <a:ext uri="{FF2B5EF4-FFF2-40B4-BE49-F238E27FC236}">
                      <a16:creationId xmlns:a16="http://schemas.microsoft.com/office/drawing/2014/main" id="{10D189DC-4CA9-4A6A-AE1B-D6A0FA4BE6DE}"/>
                    </a:ext>
                  </a:extLst>
                </p:cNvPr>
                <p:cNvSpPr/>
                <p:nvPr/>
              </p:nvSpPr>
              <p:spPr>
                <a:xfrm>
                  <a:off x="923544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0" name="矩形 4649">
                  <a:extLst>
                    <a:ext uri="{FF2B5EF4-FFF2-40B4-BE49-F238E27FC236}">
                      <a16:creationId xmlns:a16="http://schemas.microsoft.com/office/drawing/2014/main" id="{BA578711-D18A-4D07-A9A9-19272CB1EBCD}"/>
                    </a:ext>
                  </a:extLst>
                </p:cNvPr>
                <p:cNvSpPr/>
                <p:nvPr/>
              </p:nvSpPr>
              <p:spPr>
                <a:xfrm>
                  <a:off x="956310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59" name="矩形 4658">
                  <a:extLst>
                    <a:ext uri="{FF2B5EF4-FFF2-40B4-BE49-F238E27FC236}">
                      <a16:creationId xmlns:a16="http://schemas.microsoft.com/office/drawing/2014/main" id="{7221A597-9DC5-4D88-B7B1-9A097CEDDC3B}"/>
                    </a:ext>
                  </a:extLst>
                </p:cNvPr>
                <p:cNvSpPr/>
                <p:nvPr/>
              </p:nvSpPr>
              <p:spPr>
                <a:xfrm>
                  <a:off x="9890760" y="269149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0" name="矩形 4659">
                  <a:extLst>
                    <a:ext uri="{FF2B5EF4-FFF2-40B4-BE49-F238E27FC236}">
                      <a16:creationId xmlns:a16="http://schemas.microsoft.com/office/drawing/2014/main" id="{9DE0C0AB-7EC0-4090-985E-B58F3A18D0B2}"/>
                    </a:ext>
                  </a:extLst>
                </p:cNvPr>
                <p:cNvSpPr/>
                <p:nvPr/>
              </p:nvSpPr>
              <p:spPr>
                <a:xfrm>
                  <a:off x="9890760" y="301915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1" name="矩形 4660">
                  <a:extLst>
                    <a:ext uri="{FF2B5EF4-FFF2-40B4-BE49-F238E27FC236}">
                      <a16:creationId xmlns:a16="http://schemas.microsoft.com/office/drawing/2014/main" id="{9933EBBE-AA7A-4C94-86F4-6CD08C2BB8F4}"/>
                    </a:ext>
                  </a:extLst>
                </p:cNvPr>
                <p:cNvSpPr/>
                <p:nvPr/>
              </p:nvSpPr>
              <p:spPr>
                <a:xfrm>
                  <a:off x="9890760" y="334681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2" name="矩形 4661">
                  <a:extLst>
                    <a:ext uri="{FF2B5EF4-FFF2-40B4-BE49-F238E27FC236}">
                      <a16:creationId xmlns:a16="http://schemas.microsoft.com/office/drawing/2014/main" id="{3DFE5588-322A-4060-8CED-92A20B01742C}"/>
                    </a:ext>
                  </a:extLst>
                </p:cNvPr>
                <p:cNvSpPr/>
                <p:nvPr/>
              </p:nvSpPr>
              <p:spPr>
                <a:xfrm>
                  <a:off x="9890760" y="3666665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3" name="矩形 4662">
                  <a:extLst>
                    <a:ext uri="{FF2B5EF4-FFF2-40B4-BE49-F238E27FC236}">
                      <a16:creationId xmlns:a16="http://schemas.microsoft.com/office/drawing/2014/main" id="{4959A23A-2878-46B6-9FC0-1657BCCDA9A8}"/>
                    </a:ext>
                  </a:extLst>
                </p:cNvPr>
                <p:cNvSpPr/>
                <p:nvPr/>
              </p:nvSpPr>
              <p:spPr>
                <a:xfrm>
                  <a:off x="9890760" y="398533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4" name="矩形 4663">
                  <a:extLst>
                    <a:ext uri="{FF2B5EF4-FFF2-40B4-BE49-F238E27FC236}">
                      <a16:creationId xmlns:a16="http://schemas.microsoft.com/office/drawing/2014/main" id="{DF025CD2-1A4C-4B39-9BB3-094A4FB5C65B}"/>
                    </a:ext>
                  </a:extLst>
                </p:cNvPr>
                <p:cNvSpPr/>
                <p:nvPr/>
              </p:nvSpPr>
              <p:spPr>
                <a:xfrm>
                  <a:off x="9890760" y="4312993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5" name="矩形 4664">
                  <a:extLst>
                    <a:ext uri="{FF2B5EF4-FFF2-40B4-BE49-F238E27FC236}">
                      <a16:creationId xmlns:a16="http://schemas.microsoft.com/office/drawing/2014/main" id="{A5D95F24-B089-4E82-8FF4-B98D5E1E21AB}"/>
                    </a:ext>
                  </a:extLst>
                </p:cNvPr>
                <p:cNvSpPr/>
                <p:nvPr/>
              </p:nvSpPr>
              <p:spPr>
                <a:xfrm>
                  <a:off x="9890760" y="463166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547"/>
                </a:p>
              </p:txBody>
            </p:sp>
            <p:sp>
              <p:nvSpPr>
                <p:cNvPr id="4666" name="矩形 4665">
                  <a:extLst>
                    <a:ext uri="{FF2B5EF4-FFF2-40B4-BE49-F238E27FC236}">
                      <a16:creationId xmlns:a16="http://schemas.microsoft.com/office/drawing/2014/main" id="{D09E33E5-D6AB-40EF-9F6F-50C677E0C183}"/>
                    </a:ext>
                  </a:extLst>
                </p:cNvPr>
                <p:cNvSpPr/>
                <p:nvPr/>
              </p:nvSpPr>
              <p:spPr>
                <a:xfrm>
                  <a:off x="9890760" y="4959321"/>
                  <a:ext cx="327660" cy="327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eaVert" rtlCol="0" anchor="b" anchorCtr="0"/>
                <a:lstStyle/>
                <a:p>
                  <a:pPr algn="ctr"/>
                  <a:r>
                    <a:rPr lang="en-US" altLang="zh-CN" sz="754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…</a:t>
                  </a:r>
                  <a:endParaRPr lang="zh-CN" altLang="en-US" sz="754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668" name="组合 4667">
                  <a:extLst>
                    <a:ext uri="{FF2B5EF4-FFF2-40B4-BE49-F238E27FC236}">
                      <a16:creationId xmlns:a16="http://schemas.microsoft.com/office/drawing/2014/main" id="{700D96AC-7AC2-43E1-BDE6-173A35A88274}"/>
                    </a:ext>
                  </a:extLst>
                </p:cNvPr>
                <p:cNvGrpSpPr/>
                <p:nvPr/>
              </p:nvGrpSpPr>
              <p:grpSpPr>
                <a:xfrm>
                  <a:off x="6941820" y="2363344"/>
                  <a:ext cx="3276600" cy="330266"/>
                  <a:chOff x="6941820" y="2690218"/>
                  <a:chExt cx="3276600" cy="330266"/>
                </a:xfrm>
                <a:noFill/>
              </p:grpSpPr>
              <p:sp>
                <p:nvSpPr>
                  <p:cNvPr id="4669" name="矩形 4668">
                    <a:extLst>
                      <a:ext uri="{FF2B5EF4-FFF2-40B4-BE49-F238E27FC236}">
                        <a16:creationId xmlns:a16="http://schemas.microsoft.com/office/drawing/2014/main" id="{BA09191E-88F2-45E2-A713-0667935DBCA6}"/>
                      </a:ext>
                    </a:extLst>
                  </p:cNvPr>
                  <p:cNvSpPr/>
                  <p:nvPr/>
                </p:nvSpPr>
                <p:spPr>
                  <a:xfrm>
                    <a:off x="6941820" y="2690218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0" name="矩形 4669">
                    <a:extLst>
                      <a:ext uri="{FF2B5EF4-FFF2-40B4-BE49-F238E27FC236}">
                        <a16:creationId xmlns:a16="http://schemas.microsoft.com/office/drawing/2014/main" id="{D93C648E-135A-472C-AF26-10DFF9F3560D}"/>
                      </a:ext>
                    </a:extLst>
                  </p:cNvPr>
                  <p:cNvSpPr/>
                  <p:nvPr/>
                </p:nvSpPr>
                <p:spPr>
                  <a:xfrm>
                    <a:off x="825246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1" name="矩形 4670">
                    <a:extLst>
                      <a:ext uri="{FF2B5EF4-FFF2-40B4-BE49-F238E27FC236}">
                        <a16:creationId xmlns:a16="http://schemas.microsoft.com/office/drawing/2014/main" id="{DFDD3429-554C-4FE0-8067-2E8F909BCE1E}"/>
                      </a:ext>
                    </a:extLst>
                  </p:cNvPr>
                  <p:cNvSpPr/>
                  <p:nvPr/>
                </p:nvSpPr>
                <p:spPr>
                  <a:xfrm>
                    <a:off x="792480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2" name="矩形 4671">
                    <a:extLst>
                      <a:ext uri="{FF2B5EF4-FFF2-40B4-BE49-F238E27FC236}">
                        <a16:creationId xmlns:a16="http://schemas.microsoft.com/office/drawing/2014/main" id="{422E3568-86F0-47C6-94DB-230575B463A9}"/>
                      </a:ext>
                    </a:extLst>
                  </p:cNvPr>
                  <p:cNvSpPr/>
                  <p:nvPr/>
                </p:nvSpPr>
                <p:spPr>
                  <a:xfrm>
                    <a:off x="759714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3" name="矩形 4672">
                    <a:extLst>
                      <a:ext uri="{FF2B5EF4-FFF2-40B4-BE49-F238E27FC236}">
                        <a16:creationId xmlns:a16="http://schemas.microsoft.com/office/drawing/2014/main" id="{B98473C7-D3EB-475F-A1E7-ECA2CB307834}"/>
                      </a:ext>
                    </a:extLst>
                  </p:cNvPr>
                  <p:cNvSpPr/>
                  <p:nvPr/>
                </p:nvSpPr>
                <p:spPr>
                  <a:xfrm>
                    <a:off x="7269480" y="2692824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4" name="矩形 4673">
                    <a:extLst>
                      <a:ext uri="{FF2B5EF4-FFF2-40B4-BE49-F238E27FC236}">
                        <a16:creationId xmlns:a16="http://schemas.microsoft.com/office/drawing/2014/main" id="{4F01151E-72FB-45B1-9A12-486D77E16B0A}"/>
                      </a:ext>
                    </a:extLst>
                  </p:cNvPr>
                  <p:cNvSpPr/>
                  <p:nvPr/>
                </p:nvSpPr>
                <p:spPr>
                  <a:xfrm>
                    <a:off x="858012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5" name="矩形 4674">
                    <a:extLst>
                      <a:ext uri="{FF2B5EF4-FFF2-40B4-BE49-F238E27FC236}">
                        <a16:creationId xmlns:a16="http://schemas.microsoft.com/office/drawing/2014/main" id="{51F4CFDD-8FB4-4991-A3AC-0E9757EF3A62}"/>
                      </a:ext>
                    </a:extLst>
                  </p:cNvPr>
                  <p:cNvSpPr/>
                  <p:nvPr/>
                </p:nvSpPr>
                <p:spPr>
                  <a:xfrm>
                    <a:off x="8907780" y="2690218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6" name="矩形 4675">
                    <a:extLst>
                      <a:ext uri="{FF2B5EF4-FFF2-40B4-BE49-F238E27FC236}">
                        <a16:creationId xmlns:a16="http://schemas.microsoft.com/office/drawing/2014/main" id="{6E69C414-2963-46BB-93D2-AF5490268A2E}"/>
                      </a:ext>
                    </a:extLst>
                  </p:cNvPr>
                  <p:cNvSpPr/>
                  <p:nvPr/>
                </p:nvSpPr>
                <p:spPr>
                  <a:xfrm>
                    <a:off x="923544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7" name="矩形 4676">
                    <a:extLst>
                      <a:ext uri="{FF2B5EF4-FFF2-40B4-BE49-F238E27FC236}">
                        <a16:creationId xmlns:a16="http://schemas.microsoft.com/office/drawing/2014/main" id="{0B546DB1-CDA1-4A9F-8ED9-B4CA2C2E8ADB}"/>
                      </a:ext>
                    </a:extLst>
                  </p:cNvPr>
                  <p:cNvSpPr/>
                  <p:nvPr/>
                </p:nvSpPr>
                <p:spPr>
                  <a:xfrm>
                    <a:off x="956310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78" name="矩形 4677">
                    <a:extLst>
                      <a:ext uri="{FF2B5EF4-FFF2-40B4-BE49-F238E27FC236}">
                        <a16:creationId xmlns:a16="http://schemas.microsoft.com/office/drawing/2014/main" id="{124F976A-34CA-4E1A-B3A0-D31F7F3DBFAE}"/>
                      </a:ext>
                    </a:extLst>
                  </p:cNvPr>
                  <p:cNvSpPr/>
                  <p:nvPr/>
                </p:nvSpPr>
                <p:spPr>
                  <a:xfrm>
                    <a:off x="989076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</p:grpSp>
            <p:grpSp>
              <p:nvGrpSpPr>
                <p:cNvPr id="4679" name="组合 4678">
                  <a:extLst>
                    <a:ext uri="{FF2B5EF4-FFF2-40B4-BE49-F238E27FC236}">
                      <a16:creationId xmlns:a16="http://schemas.microsoft.com/office/drawing/2014/main" id="{0A194AF0-4831-4D8B-902D-4CF540556F8B}"/>
                    </a:ext>
                  </a:extLst>
                </p:cNvPr>
                <p:cNvGrpSpPr/>
                <p:nvPr/>
              </p:nvGrpSpPr>
              <p:grpSpPr>
                <a:xfrm>
                  <a:off x="6941820" y="2031153"/>
                  <a:ext cx="3276600" cy="334003"/>
                  <a:chOff x="6941820" y="2691495"/>
                  <a:chExt cx="3276600" cy="334003"/>
                </a:xfrm>
                <a:noFill/>
              </p:grpSpPr>
              <p:sp>
                <p:nvSpPr>
                  <p:cNvPr id="4680" name="矩形 4679">
                    <a:extLst>
                      <a:ext uri="{FF2B5EF4-FFF2-40B4-BE49-F238E27FC236}">
                        <a16:creationId xmlns:a16="http://schemas.microsoft.com/office/drawing/2014/main" id="{099C0A06-5BBF-4DEA-9807-E3A0621EF22A}"/>
                      </a:ext>
                    </a:extLst>
                  </p:cNvPr>
                  <p:cNvSpPr/>
                  <p:nvPr/>
                </p:nvSpPr>
                <p:spPr>
                  <a:xfrm>
                    <a:off x="6941820" y="2697838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 dirty="0"/>
                  </a:p>
                </p:txBody>
              </p:sp>
              <p:sp>
                <p:nvSpPr>
                  <p:cNvPr id="4681" name="矩形 4680">
                    <a:extLst>
                      <a:ext uri="{FF2B5EF4-FFF2-40B4-BE49-F238E27FC236}">
                        <a16:creationId xmlns:a16="http://schemas.microsoft.com/office/drawing/2014/main" id="{395F3C64-C253-4DA4-B415-C7E1A9B98CDD}"/>
                      </a:ext>
                    </a:extLst>
                  </p:cNvPr>
                  <p:cNvSpPr/>
                  <p:nvPr/>
                </p:nvSpPr>
                <p:spPr>
                  <a:xfrm>
                    <a:off x="825246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2" name="矩形 4681">
                    <a:extLst>
                      <a:ext uri="{FF2B5EF4-FFF2-40B4-BE49-F238E27FC236}">
                        <a16:creationId xmlns:a16="http://schemas.microsoft.com/office/drawing/2014/main" id="{753C138B-C837-4464-B1B1-9C8A097E67BA}"/>
                      </a:ext>
                    </a:extLst>
                  </p:cNvPr>
                  <p:cNvSpPr/>
                  <p:nvPr/>
                </p:nvSpPr>
                <p:spPr>
                  <a:xfrm>
                    <a:off x="792480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3" name="矩形 4682">
                    <a:extLst>
                      <a:ext uri="{FF2B5EF4-FFF2-40B4-BE49-F238E27FC236}">
                        <a16:creationId xmlns:a16="http://schemas.microsoft.com/office/drawing/2014/main" id="{924C6E10-D32F-4446-B5B7-134A5484A555}"/>
                      </a:ext>
                    </a:extLst>
                  </p:cNvPr>
                  <p:cNvSpPr/>
                  <p:nvPr/>
                </p:nvSpPr>
                <p:spPr>
                  <a:xfrm>
                    <a:off x="759714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4" name="矩形 4683">
                    <a:extLst>
                      <a:ext uri="{FF2B5EF4-FFF2-40B4-BE49-F238E27FC236}">
                        <a16:creationId xmlns:a16="http://schemas.microsoft.com/office/drawing/2014/main" id="{B4EA0D01-CDB7-480A-8CAE-9A88E044EA6A}"/>
                      </a:ext>
                    </a:extLst>
                  </p:cNvPr>
                  <p:cNvSpPr/>
                  <p:nvPr/>
                </p:nvSpPr>
                <p:spPr>
                  <a:xfrm>
                    <a:off x="7269480" y="2692824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5" name="矩形 4684">
                    <a:extLst>
                      <a:ext uri="{FF2B5EF4-FFF2-40B4-BE49-F238E27FC236}">
                        <a16:creationId xmlns:a16="http://schemas.microsoft.com/office/drawing/2014/main" id="{756C81C1-A5D3-4F81-ACCD-11F7ABFFB743}"/>
                      </a:ext>
                    </a:extLst>
                  </p:cNvPr>
                  <p:cNvSpPr/>
                  <p:nvPr/>
                </p:nvSpPr>
                <p:spPr>
                  <a:xfrm>
                    <a:off x="858012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6" name="矩形 4685">
                    <a:extLst>
                      <a:ext uri="{FF2B5EF4-FFF2-40B4-BE49-F238E27FC236}">
                        <a16:creationId xmlns:a16="http://schemas.microsoft.com/office/drawing/2014/main" id="{DA808DDA-BB2A-48CD-8F8E-312676F6C752}"/>
                      </a:ext>
                    </a:extLst>
                  </p:cNvPr>
                  <p:cNvSpPr/>
                  <p:nvPr/>
                </p:nvSpPr>
                <p:spPr>
                  <a:xfrm>
                    <a:off x="8907780" y="2697838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 dirty="0"/>
                  </a:p>
                </p:txBody>
              </p:sp>
              <p:sp>
                <p:nvSpPr>
                  <p:cNvPr id="4687" name="矩形 4686">
                    <a:extLst>
                      <a:ext uri="{FF2B5EF4-FFF2-40B4-BE49-F238E27FC236}">
                        <a16:creationId xmlns:a16="http://schemas.microsoft.com/office/drawing/2014/main" id="{F42CBFA5-5D29-44EA-8AF2-E01B6BFB8DDA}"/>
                      </a:ext>
                    </a:extLst>
                  </p:cNvPr>
                  <p:cNvSpPr/>
                  <p:nvPr/>
                </p:nvSpPr>
                <p:spPr>
                  <a:xfrm>
                    <a:off x="923544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8" name="矩形 4687">
                    <a:extLst>
                      <a:ext uri="{FF2B5EF4-FFF2-40B4-BE49-F238E27FC236}">
                        <a16:creationId xmlns:a16="http://schemas.microsoft.com/office/drawing/2014/main" id="{63DA816E-B119-4CDE-A24B-F158B9F26340}"/>
                      </a:ext>
                    </a:extLst>
                  </p:cNvPr>
                  <p:cNvSpPr/>
                  <p:nvPr/>
                </p:nvSpPr>
                <p:spPr>
                  <a:xfrm>
                    <a:off x="956310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  <p:sp>
                <p:nvSpPr>
                  <p:cNvPr id="4689" name="矩形 4688">
                    <a:extLst>
                      <a:ext uri="{FF2B5EF4-FFF2-40B4-BE49-F238E27FC236}">
                        <a16:creationId xmlns:a16="http://schemas.microsoft.com/office/drawing/2014/main" id="{DB432C3D-EF5B-4E16-BF0D-A44E5B39A3DD}"/>
                      </a:ext>
                    </a:extLst>
                  </p:cNvPr>
                  <p:cNvSpPr/>
                  <p:nvPr/>
                </p:nvSpPr>
                <p:spPr>
                  <a:xfrm>
                    <a:off x="9890760" y="2691495"/>
                    <a:ext cx="327660" cy="327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547"/>
                  </a:p>
                </p:txBody>
              </p:sp>
            </p:grpSp>
          </p:grpSp>
          <p:sp>
            <p:nvSpPr>
              <p:cNvPr id="4703" name="矩形 4702">
                <a:extLst>
                  <a:ext uri="{FF2B5EF4-FFF2-40B4-BE49-F238E27FC236}">
                    <a16:creationId xmlns:a16="http://schemas.microsoft.com/office/drawing/2014/main" id="{307AE346-72D6-4413-9099-2B77AC1E874C}"/>
                  </a:ext>
                </a:extLst>
              </p:cNvPr>
              <p:cNvSpPr/>
              <p:nvPr/>
            </p:nvSpPr>
            <p:spPr>
              <a:xfrm>
                <a:off x="15793" y="34141269"/>
                <a:ext cx="16422637" cy="3396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754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Hourly spatial temperature range (HSTR)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754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DSTR = max(HSTR)</a:t>
                </a:r>
              </a:p>
            </p:txBody>
          </p:sp>
          <p:sp>
            <p:nvSpPr>
              <p:cNvPr id="4704" name="矩形 4703">
                <a:extLst>
                  <a:ext uri="{FF2B5EF4-FFF2-40B4-BE49-F238E27FC236}">
                    <a16:creationId xmlns:a16="http://schemas.microsoft.com/office/drawing/2014/main" id="{55FB0411-6E46-4C67-8315-BC74CD10A7BB}"/>
                  </a:ext>
                </a:extLst>
              </p:cNvPr>
              <p:cNvSpPr/>
              <p:nvPr/>
            </p:nvSpPr>
            <p:spPr>
              <a:xfrm>
                <a:off x="37148417" y="34023418"/>
                <a:ext cx="13336728" cy="1654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754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Diurnal temperature range (DTR)</a:t>
                </a:r>
              </a:p>
            </p:txBody>
          </p:sp>
          <p:cxnSp>
            <p:nvCxnSpPr>
              <p:cNvPr id="3" name="连接符: 肘形 2">
                <a:extLst>
                  <a:ext uri="{FF2B5EF4-FFF2-40B4-BE49-F238E27FC236}">
                    <a16:creationId xmlns:a16="http://schemas.microsoft.com/office/drawing/2014/main" id="{040639F0-936C-7C40-C1B6-CAB47A0F4A26}"/>
                  </a:ext>
                </a:extLst>
              </p:cNvPr>
              <p:cNvCxnSpPr>
                <a:stCxn id="4562" idx="3"/>
                <a:endCxn id="4566" idx="0"/>
              </p:cNvCxnSpPr>
              <p:nvPr/>
            </p:nvCxnSpPr>
            <p:spPr>
              <a:xfrm>
                <a:off x="36025564" y="21342805"/>
                <a:ext cx="8258001" cy="1639766"/>
              </a:xfrm>
              <a:prstGeom prst="bentConnector2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722132-1890-B207-ECA6-DD5110A45707}"/>
                  </a:ext>
                </a:extLst>
              </p:cNvPr>
              <p:cNvSpPr/>
              <p:nvPr/>
            </p:nvSpPr>
            <p:spPr>
              <a:xfrm>
                <a:off x="22391922" y="24382075"/>
                <a:ext cx="9628243" cy="9646076"/>
              </a:xfrm>
              <a:prstGeom prst="rect">
                <a:avLst/>
              </a:prstGeom>
              <a:noFill/>
              <a:ln w="7620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47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E3501E-610F-CD36-B9E5-E97BF5FD910A}"/>
                  </a:ext>
                </a:extLst>
              </p:cNvPr>
              <p:cNvSpPr/>
              <p:nvPr/>
            </p:nvSpPr>
            <p:spPr>
              <a:xfrm>
                <a:off x="1971318" y="21741807"/>
                <a:ext cx="12511588" cy="12381438"/>
              </a:xfrm>
              <a:prstGeom prst="rect">
                <a:avLst/>
              </a:prstGeom>
              <a:noFill/>
              <a:ln w="7620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47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E930F64-E196-1E25-266D-76A902774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482903" y="21702831"/>
                <a:ext cx="17537260" cy="2669277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D7862FA-21BC-4C82-78CF-5BF913781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82903" y="34033034"/>
                <a:ext cx="17537260" cy="110086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D5FCF3-6AF2-DDE3-2B4B-171C5F9FDCA3}"/>
                  </a:ext>
                </a:extLst>
              </p:cNvPr>
              <p:cNvSpPr txBox="1"/>
              <p:nvPr/>
            </p:nvSpPr>
            <p:spPr>
              <a:xfrm>
                <a:off x="15735361" y="31905756"/>
                <a:ext cx="3387466" cy="1898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870" dirty="0"/>
                  <a:t>Spatial</a:t>
                </a:r>
              </a:p>
              <a:p>
                <a:pPr algn="ctr"/>
                <a:r>
                  <a:rPr lang="en-US" altLang="zh-CN" sz="5870" dirty="0"/>
                  <a:t>dimension</a:t>
                </a:r>
                <a:endParaRPr lang="zh-CN" altLang="en-US" sz="5870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811F61-E46E-E983-CA84-C718298D6AC7}"/>
                  </a:ext>
                </a:extLst>
              </p:cNvPr>
              <p:cNvSpPr/>
              <p:nvPr/>
            </p:nvSpPr>
            <p:spPr>
              <a:xfrm>
                <a:off x="25310727" y="27447408"/>
                <a:ext cx="838699" cy="61904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47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4953D0B-1D69-F1B0-35CB-33C14A5DD61E}"/>
                  </a:ext>
                </a:extLst>
              </p:cNvPr>
              <p:cNvSpPr/>
              <p:nvPr/>
            </p:nvSpPr>
            <p:spPr>
              <a:xfrm>
                <a:off x="28176278" y="32271619"/>
                <a:ext cx="838699" cy="619042"/>
              </a:xfrm>
              <a:prstGeom prst="rect">
                <a:avLst/>
              </a:prstGeom>
              <a:solidFill>
                <a:srgbClr val="2F5597"/>
              </a:solidFill>
              <a:ln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47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93E7227-8F79-0764-4AC2-525D46F69E10}"/>
                  </a:ext>
                </a:extLst>
              </p:cNvPr>
              <p:cNvSpPr txBox="1"/>
              <p:nvPr/>
            </p:nvSpPr>
            <p:spPr>
              <a:xfrm>
                <a:off x="45699314" y="29839394"/>
                <a:ext cx="1785297" cy="99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870" dirty="0" err="1"/>
                  <a:t>Tmax</a:t>
                </a:r>
                <a:endParaRPr lang="zh-CN" altLang="en-US" sz="587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373BD1-D274-1C7D-D338-DB18EBE019EF}"/>
                  </a:ext>
                </a:extLst>
              </p:cNvPr>
              <p:cNvSpPr txBox="1"/>
              <p:nvPr/>
            </p:nvSpPr>
            <p:spPr>
              <a:xfrm>
                <a:off x="45697196" y="24462649"/>
                <a:ext cx="1675266" cy="99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870" dirty="0" err="1"/>
                  <a:t>Tmin</a:t>
                </a:r>
                <a:endParaRPr lang="zh-CN" altLang="en-US" sz="587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DADFC59-CA48-D0A9-1A9B-F45A6FA36337}"/>
                  </a:ext>
                </a:extLst>
              </p:cNvPr>
              <p:cNvSpPr txBox="1"/>
              <p:nvPr/>
            </p:nvSpPr>
            <p:spPr>
              <a:xfrm>
                <a:off x="11623729" y="31749526"/>
                <a:ext cx="2016385" cy="99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870" dirty="0" err="1"/>
                  <a:t>STmin</a:t>
                </a:r>
                <a:endParaRPr lang="zh-CN" altLang="en-US" sz="587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81AAD4-B88D-D4C5-CE63-6F379AD4C754}"/>
                  </a:ext>
                </a:extLst>
              </p:cNvPr>
              <p:cNvSpPr txBox="1"/>
              <p:nvPr/>
            </p:nvSpPr>
            <p:spPr>
              <a:xfrm>
                <a:off x="2773819" y="25532259"/>
                <a:ext cx="2126415" cy="99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870" dirty="0" err="1"/>
                  <a:t>STmax</a:t>
                </a:r>
                <a:endParaRPr lang="zh-CN" altLang="en-US" sz="5870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4E12AD1-3E19-43EB-3933-370377859CC2}"/>
                </a:ext>
              </a:extLst>
            </p:cNvPr>
            <p:cNvSpPr txBox="1"/>
            <p:nvPr/>
          </p:nvSpPr>
          <p:spPr>
            <a:xfrm>
              <a:off x="24894232" y="34395545"/>
              <a:ext cx="5309852" cy="9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70" dirty="0"/>
                <a:t>24 hours per day</a:t>
              </a:r>
              <a:endParaRPr lang="zh-CN" altLang="en-US" sz="5870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07133-42C8-1011-DA53-3A409051A1C7}"/>
              </a:ext>
            </a:extLst>
          </p:cNvPr>
          <p:cNvSpPr txBox="1"/>
          <p:nvPr/>
        </p:nvSpPr>
        <p:spPr>
          <a:xfrm>
            <a:off x="0" y="0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S1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051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7"/>
    </mc:Choice>
    <mc:Fallback xmlns="">
      <p:transition spd="slow" advTm="216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9816EE-C79C-B943-C779-F1C64F6041AD}"/>
              </a:ext>
            </a:extLst>
          </p:cNvPr>
          <p:cNvGrpSpPr/>
          <p:nvPr/>
        </p:nvGrpSpPr>
        <p:grpSpPr>
          <a:xfrm>
            <a:off x="1271824" y="11520574"/>
            <a:ext cx="48666126" cy="28850186"/>
            <a:chOff x="17310099" y="11520574"/>
            <a:chExt cx="17564102" cy="1041232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510117-A9AB-B407-91D1-EC34FD23630A}"/>
                </a:ext>
              </a:extLst>
            </p:cNvPr>
            <p:cNvSpPr/>
            <p:nvPr/>
          </p:nvSpPr>
          <p:spPr>
            <a:xfrm>
              <a:off x="17310099" y="11520574"/>
              <a:ext cx="17564102" cy="10412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7116843-8690-783E-4FE8-62204F8A8E71}"/>
                </a:ext>
              </a:extLst>
            </p:cNvPr>
            <p:cNvSpPr txBox="1"/>
            <p:nvPr/>
          </p:nvSpPr>
          <p:spPr>
            <a:xfrm>
              <a:off x="20597223" y="12647797"/>
              <a:ext cx="1028700" cy="399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latin typeface="DejaVu Sans"/>
                </a:rPr>
                <a:t>(b) </a:t>
              </a:r>
              <a:endParaRPr lang="zh-CN" altLang="en-US" sz="6600" dirty="0">
                <a:latin typeface="DejaVu San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D0DE7CE-37FB-F7C7-0749-BAC39D5C3E04}"/>
                </a:ext>
              </a:extLst>
            </p:cNvPr>
            <p:cNvSpPr txBox="1"/>
            <p:nvPr/>
          </p:nvSpPr>
          <p:spPr>
            <a:xfrm>
              <a:off x="20606748" y="19429888"/>
              <a:ext cx="1028700" cy="399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latin typeface="DejaVu Sans"/>
                </a:rPr>
                <a:t>(c) </a:t>
              </a:r>
              <a:endParaRPr lang="zh-CN" altLang="en-US" sz="6600" dirty="0">
                <a:latin typeface="DejaVu Sans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36A893-C5A8-F5F6-C203-C0F35EF81654}"/>
                </a:ext>
              </a:extLst>
            </p:cNvPr>
            <p:cNvGrpSpPr/>
            <p:nvPr/>
          </p:nvGrpSpPr>
          <p:grpSpPr>
            <a:xfrm>
              <a:off x="17310099" y="11520574"/>
              <a:ext cx="17564101" cy="5218025"/>
              <a:chOff x="17310099" y="11520574"/>
              <a:chExt cx="17564101" cy="521802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E26B66E-F393-211A-0A18-42F453371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0" t="23194" r="1389" b="19741"/>
              <a:stretch/>
            </p:blipFill>
            <p:spPr>
              <a:xfrm>
                <a:off x="17310099" y="11520574"/>
                <a:ext cx="17564101" cy="5218025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1946BC-06F9-3B71-5C7E-D25876E966F6}"/>
                  </a:ext>
                </a:extLst>
              </p:cNvPr>
              <p:cNvSpPr txBox="1"/>
              <p:nvPr/>
            </p:nvSpPr>
            <p:spPr>
              <a:xfrm>
                <a:off x="18697666" y="11853820"/>
                <a:ext cx="3997234" cy="39988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6600" b="1" dirty="0">
                    <a:latin typeface="DejaVu Sans"/>
                  </a:rPr>
                  <a:t>(a) North hemisphere</a:t>
                </a:r>
                <a:endParaRPr lang="zh-CN" altLang="en-US" sz="6600" b="1" dirty="0">
                  <a:latin typeface="DejaVu Sans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64E1667-2F75-722C-A3F7-F9F15F97EE80}"/>
                </a:ext>
              </a:extLst>
            </p:cNvPr>
            <p:cNvGrpSpPr/>
            <p:nvPr/>
          </p:nvGrpSpPr>
          <p:grpSpPr>
            <a:xfrm>
              <a:off x="17310099" y="16793029"/>
              <a:ext cx="17564101" cy="4998171"/>
              <a:chOff x="17310099" y="18050329"/>
              <a:chExt cx="17564101" cy="4998171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831B8B4-A724-8071-E0FF-3F9868B5B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2" t="24426" r="1370" b="20871"/>
              <a:stretch/>
            </p:blipFill>
            <p:spPr>
              <a:xfrm>
                <a:off x="17310099" y="18050329"/>
                <a:ext cx="17564101" cy="4998171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FA096A-C7E1-7776-88D4-40FF8E132083}"/>
                  </a:ext>
                </a:extLst>
              </p:cNvPr>
              <p:cNvSpPr txBox="1"/>
              <p:nvPr/>
            </p:nvSpPr>
            <p:spPr>
              <a:xfrm>
                <a:off x="18697666" y="18317441"/>
                <a:ext cx="4530634" cy="39988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6600" b="1" dirty="0">
                    <a:latin typeface="DejaVu Sans"/>
                  </a:rPr>
                  <a:t>(b) South hemisphere</a:t>
                </a:r>
                <a:endParaRPr lang="zh-CN" altLang="en-US" sz="6600" b="1" dirty="0">
                  <a:latin typeface="DejaVu Sans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D8A7676-0AA3-BF8C-921E-AC2F87F5C869}"/>
              </a:ext>
            </a:extLst>
          </p:cNvPr>
          <p:cNvSpPr txBox="1"/>
          <p:nvPr/>
        </p:nvSpPr>
        <p:spPr>
          <a:xfrm>
            <a:off x="0" y="0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S2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43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ED663B-74A2-F683-7BB7-6BD1AA253F39}"/>
              </a:ext>
            </a:extLst>
          </p:cNvPr>
          <p:cNvGrpSpPr/>
          <p:nvPr/>
        </p:nvGrpSpPr>
        <p:grpSpPr>
          <a:xfrm>
            <a:off x="6243637" y="575288"/>
            <a:ext cx="38633400" cy="49970098"/>
            <a:chOff x="17464670" y="23414827"/>
            <a:chExt cx="13780040" cy="183056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9A11F5-49F7-B717-F310-46CFEFAB53EC}"/>
                </a:ext>
              </a:extLst>
            </p:cNvPr>
            <p:cNvSpPr/>
            <p:nvPr/>
          </p:nvSpPr>
          <p:spPr>
            <a:xfrm>
              <a:off x="17464670" y="23414828"/>
              <a:ext cx="13780039" cy="18305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25584B2-AF84-6B3B-86EA-3A7DC234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464671" y="37148428"/>
              <a:ext cx="7315215" cy="457200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54B623-6675-B91A-F095-5FF56AAE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464671" y="23414827"/>
              <a:ext cx="7315215" cy="457200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C2A5B2A-C751-D035-0B16-1AF4D8F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4" r="5644"/>
            <a:stretch/>
          </p:blipFill>
          <p:spPr>
            <a:xfrm>
              <a:off x="24703382" y="23432401"/>
              <a:ext cx="6489391" cy="4572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FC914A0-1EDC-1854-3F96-F7BF8FACF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" r="5645"/>
            <a:stretch/>
          </p:blipFill>
          <p:spPr>
            <a:xfrm>
              <a:off x="24703381" y="37148428"/>
              <a:ext cx="6489392" cy="457200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F7E1BB4-63A9-42EC-7A63-848A5D1F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4" r="5644"/>
            <a:stretch/>
          </p:blipFill>
          <p:spPr>
            <a:xfrm>
              <a:off x="24720043" y="32592071"/>
              <a:ext cx="6456068" cy="454853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AB96A62-5564-B291-8B60-3CB0DA6D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464671" y="32570561"/>
              <a:ext cx="7315215" cy="457200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FA26943-D27F-34E8-FCA1-7A6ED5CC2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464671" y="27992694"/>
              <a:ext cx="7315215" cy="457200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421C0CA-C5BA-A14F-FF15-67491966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" r="5645"/>
            <a:stretch/>
          </p:blipFill>
          <p:spPr>
            <a:xfrm>
              <a:off x="24651445" y="28012236"/>
              <a:ext cx="6593265" cy="4572009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585DD2-7EA0-3FC1-098F-7EC1E73ABFEA}"/>
                </a:ext>
              </a:extLst>
            </p:cNvPr>
            <p:cNvSpPr txBox="1"/>
            <p:nvPr/>
          </p:nvSpPr>
          <p:spPr>
            <a:xfrm>
              <a:off x="18936542" y="23652795"/>
              <a:ext cx="1023620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(a) Hebei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E663162-80C7-688A-1055-6D8619D5FDD7}"/>
                </a:ext>
              </a:extLst>
            </p:cNvPr>
            <p:cNvSpPr txBox="1"/>
            <p:nvPr/>
          </p:nvSpPr>
          <p:spPr>
            <a:xfrm>
              <a:off x="18186621" y="28257189"/>
              <a:ext cx="996729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(c) Hubei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1973033-288E-94BB-24D7-553FE8D73EBB}"/>
                </a:ext>
              </a:extLst>
            </p:cNvPr>
            <p:cNvSpPr txBox="1"/>
            <p:nvPr/>
          </p:nvSpPr>
          <p:spPr>
            <a:xfrm>
              <a:off x="18186620" y="33419274"/>
              <a:ext cx="996730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(e) Xizang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A85DC5-A2B7-B75E-0FF8-CA33683E3B84}"/>
                </a:ext>
              </a:extLst>
            </p:cNvPr>
            <p:cNvSpPr txBox="1"/>
            <p:nvPr/>
          </p:nvSpPr>
          <p:spPr>
            <a:xfrm>
              <a:off x="18558305" y="37381379"/>
              <a:ext cx="1489078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(g) Guangdong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DF1AC74-82F1-7964-B23F-4662E8959E76}"/>
                </a:ext>
              </a:extLst>
            </p:cNvPr>
            <p:cNvSpPr txBox="1"/>
            <p:nvPr/>
          </p:nvSpPr>
          <p:spPr>
            <a:xfrm>
              <a:off x="26126676" y="23654880"/>
              <a:ext cx="1645482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(b) Heilongjiang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84B8878-980C-6E03-BB77-47AC2CAB36F8}"/>
                </a:ext>
              </a:extLst>
            </p:cNvPr>
            <p:cNvSpPr txBox="1"/>
            <p:nvPr/>
          </p:nvSpPr>
          <p:spPr>
            <a:xfrm>
              <a:off x="25781176" y="28260866"/>
              <a:ext cx="1162307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(d) Jiangsu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C761941-6AEC-CDC9-47F3-2359A691F62D}"/>
                </a:ext>
              </a:extLst>
            </p:cNvPr>
            <p:cNvSpPr txBox="1"/>
            <p:nvPr/>
          </p:nvSpPr>
          <p:spPr>
            <a:xfrm>
              <a:off x="25699652" y="32831648"/>
              <a:ext cx="1243831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(f) Sichuan</a:t>
              </a:r>
              <a:endParaRPr lang="zh-CN" altLang="en-US" sz="3200" b="1" dirty="0">
                <a:latin typeface="DejaVu San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A7FADD-0C0B-5750-1089-F4954244890F}"/>
                </a:ext>
              </a:extLst>
            </p:cNvPr>
            <p:cNvSpPr txBox="1"/>
            <p:nvPr/>
          </p:nvSpPr>
          <p:spPr>
            <a:xfrm>
              <a:off x="25560337" y="37381379"/>
              <a:ext cx="1243831" cy="21422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(h) Yunnan</a:t>
              </a:r>
              <a:endParaRPr lang="zh-CN" altLang="en-US" sz="3200" b="1" dirty="0">
                <a:latin typeface="DejaVu San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59E801-3F84-39D3-4360-4F649F86B5D4}"/>
              </a:ext>
            </a:extLst>
          </p:cNvPr>
          <p:cNvSpPr txBox="1"/>
          <p:nvPr/>
        </p:nvSpPr>
        <p:spPr>
          <a:xfrm>
            <a:off x="0" y="0"/>
            <a:ext cx="42146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S3</a:t>
            </a:r>
          </a:p>
          <a:p>
            <a:r>
              <a:rPr lang="en-US" altLang="zh-CN" sz="9600" b="1" dirty="0"/>
              <a:t>Original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50213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490B-D75A-7FC9-5EA1-6D00BAFA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CED40B-5F69-AA27-3863-26196BE2C3BE}"/>
              </a:ext>
            </a:extLst>
          </p:cNvPr>
          <p:cNvSpPr txBox="1"/>
          <p:nvPr/>
        </p:nvSpPr>
        <p:spPr>
          <a:xfrm>
            <a:off x="0" y="0"/>
            <a:ext cx="34499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S3</a:t>
            </a:r>
          </a:p>
          <a:p>
            <a:r>
              <a:rPr lang="en-US" altLang="zh-CN" sz="9600" b="1" dirty="0"/>
              <a:t>Edited</a:t>
            </a:r>
            <a:endParaRPr lang="zh-CN" altLang="en-US" sz="96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F17E9C-A2BB-DF9D-EB4C-383F1EB61751}"/>
              </a:ext>
            </a:extLst>
          </p:cNvPr>
          <p:cNvGrpSpPr/>
          <p:nvPr/>
        </p:nvGrpSpPr>
        <p:grpSpPr>
          <a:xfrm>
            <a:off x="6239065" y="591121"/>
            <a:ext cx="38642544" cy="49938432"/>
            <a:chOff x="6239065" y="591121"/>
            <a:chExt cx="38642544" cy="499384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A55280-8CA8-AFBB-DD09-694B478D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065" y="591121"/>
              <a:ext cx="38642544" cy="4993843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63DCBA5-331A-70D3-12F2-D7E4AAE5D6D6}"/>
                </a:ext>
              </a:extLst>
            </p:cNvPr>
            <p:cNvSpPr/>
            <p:nvPr/>
          </p:nvSpPr>
          <p:spPr>
            <a:xfrm>
              <a:off x="8347587" y="27933445"/>
              <a:ext cx="2241755" cy="50144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61A1354-0F54-BE08-928F-A581191AE304}"/>
                </a:ext>
              </a:extLst>
            </p:cNvPr>
            <p:cNvSpPr txBox="1"/>
            <p:nvPr/>
          </p:nvSpPr>
          <p:spPr>
            <a:xfrm>
              <a:off x="8347587" y="27850115"/>
              <a:ext cx="2597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DejaVu Sans"/>
                </a:rPr>
                <a:t>(e) Xizang</a:t>
              </a:r>
              <a:endParaRPr lang="zh-CN" altLang="en-US" sz="3200" b="1" dirty="0">
                <a:latin typeface="DejaVu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1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CC41-68E0-D4A5-D9B6-63913E52B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E12265-08AA-3097-EE72-515AB8C5E0A4}"/>
              </a:ext>
            </a:extLst>
          </p:cNvPr>
          <p:cNvGrpSpPr/>
          <p:nvPr/>
        </p:nvGrpSpPr>
        <p:grpSpPr>
          <a:xfrm>
            <a:off x="399335" y="11033528"/>
            <a:ext cx="50322004" cy="31440352"/>
            <a:chOff x="1845970" y="11033528"/>
            <a:chExt cx="44268220" cy="2648569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742671-CE48-6AB8-DB98-46A6D8AAE3AA}"/>
                </a:ext>
              </a:extLst>
            </p:cNvPr>
            <p:cNvSpPr/>
            <p:nvPr/>
          </p:nvSpPr>
          <p:spPr>
            <a:xfrm>
              <a:off x="1845970" y="11033528"/>
              <a:ext cx="44268220" cy="26485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794D764-052E-60D8-B14A-FA1556564EF3}"/>
                </a:ext>
              </a:extLst>
            </p:cNvPr>
            <p:cNvGrpSpPr/>
            <p:nvPr/>
          </p:nvGrpSpPr>
          <p:grpSpPr>
            <a:xfrm>
              <a:off x="1845970" y="11033528"/>
              <a:ext cx="44011190" cy="26136832"/>
              <a:chOff x="1845970" y="11033528"/>
              <a:chExt cx="41155371" cy="2444085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B70A9E9-E96C-8BB0-4158-7EC5C867B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271"/>
              <a:stretch/>
            </p:blipFill>
            <p:spPr>
              <a:xfrm>
                <a:off x="22908577" y="23617200"/>
                <a:ext cx="20092764" cy="11857181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96B5C15-4F65-6859-97E2-B992C697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271"/>
              <a:stretch/>
            </p:blipFill>
            <p:spPr>
              <a:xfrm>
                <a:off x="22908577" y="11033528"/>
                <a:ext cx="20092764" cy="1185718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AD30DB4-D681-468D-0455-CCAE30F6A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970" y="11396773"/>
                <a:ext cx="23714365" cy="11857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ACA5725-0977-8CDE-6FA5-DC98DC8C6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971" y="23617200"/>
                <a:ext cx="23714365" cy="1185718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2FA86CB-A90A-7C1B-DA70-56F310F3B63B}"/>
                </a:ext>
              </a:extLst>
            </p:cNvPr>
            <p:cNvSpPr txBox="1"/>
            <p:nvPr/>
          </p:nvSpPr>
          <p:spPr>
            <a:xfrm>
              <a:off x="4703560" y="12771860"/>
              <a:ext cx="9423919" cy="70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4800" dirty="0">
                  <a:solidFill>
                    <a:schemeClr val="tx1"/>
                  </a:solidFill>
                </a:rPr>
                <a:t>(a) ERA5-Land (1980-2023)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D1692AE-905A-DA23-9F49-84AF61B410D0}"/>
                </a:ext>
              </a:extLst>
            </p:cNvPr>
            <p:cNvSpPr txBox="1"/>
            <p:nvPr/>
          </p:nvSpPr>
          <p:spPr>
            <a:xfrm>
              <a:off x="4703559" y="25908740"/>
              <a:ext cx="9423919" cy="70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4800" dirty="0">
                  <a:solidFill>
                    <a:schemeClr val="tx1"/>
                  </a:solidFill>
                </a:rPr>
                <a:t>(c) MERRA2 (1980-2023)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1301F66-3D1F-D640-369F-91F27920DA87}"/>
                </a:ext>
              </a:extLst>
            </p:cNvPr>
            <p:cNvSpPr txBox="1"/>
            <p:nvPr/>
          </p:nvSpPr>
          <p:spPr>
            <a:xfrm>
              <a:off x="30459159" y="11660080"/>
              <a:ext cx="9423919" cy="70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4800" dirty="0">
                  <a:solidFill>
                    <a:schemeClr val="tx1"/>
                  </a:solidFill>
                </a:rPr>
                <a:t>(b) ERA5-Land (1979-2018)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A60ED1A-3938-5128-345B-D2258FDED06D}"/>
                </a:ext>
              </a:extLst>
            </p:cNvPr>
            <p:cNvSpPr txBox="1"/>
            <p:nvPr/>
          </p:nvSpPr>
          <p:spPr>
            <a:xfrm>
              <a:off x="30459159" y="25175616"/>
              <a:ext cx="9423919" cy="70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solidFill>
                    <a:srgbClr val="5591C7"/>
                  </a:solidFill>
                  <a:latin typeface="DejaVu Sans"/>
                </a:defRPr>
              </a:lvl1pPr>
            </a:lstStyle>
            <a:p>
              <a:pPr algn="l"/>
              <a:r>
                <a:rPr lang="en-US" altLang="zh-CN" sz="4800" dirty="0">
                  <a:solidFill>
                    <a:schemeClr val="tx1"/>
                  </a:solidFill>
                </a:rPr>
                <a:t>(d) CMF (1979-2018)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4AC771D-2178-956F-D480-61B0D5D64E86}"/>
              </a:ext>
            </a:extLst>
          </p:cNvPr>
          <p:cNvSpPr txBox="1"/>
          <p:nvPr/>
        </p:nvSpPr>
        <p:spPr>
          <a:xfrm>
            <a:off x="0" y="0"/>
            <a:ext cx="42146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S4</a:t>
            </a:r>
          </a:p>
          <a:p>
            <a:r>
              <a:rPr lang="en-US" altLang="zh-CN" sz="9600" b="1" dirty="0"/>
              <a:t>Original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33809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5AB3-4E8A-8A22-5B32-BB2C0C6F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EF24C07-A960-C511-7737-E491BF76A29E}"/>
              </a:ext>
            </a:extLst>
          </p:cNvPr>
          <p:cNvGrpSpPr/>
          <p:nvPr/>
        </p:nvGrpSpPr>
        <p:grpSpPr>
          <a:xfrm>
            <a:off x="216980" y="10239074"/>
            <a:ext cx="16731717" cy="29435428"/>
            <a:chOff x="18719800" y="17678400"/>
            <a:chExt cx="7543800" cy="132715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1E54348-6B0A-0A2F-6BA8-1CE9D0E9A9B7}"/>
                </a:ext>
              </a:extLst>
            </p:cNvPr>
            <p:cNvSpPr/>
            <p:nvPr/>
          </p:nvSpPr>
          <p:spPr>
            <a:xfrm>
              <a:off x="18719800" y="17678400"/>
              <a:ext cx="7543800" cy="132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8090CFE-E835-4874-BC6B-BB724997A604}"/>
                </a:ext>
              </a:extLst>
            </p:cNvPr>
            <p:cNvGrpSpPr/>
            <p:nvPr/>
          </p:nvGrpSpPr>
          <p:grpSpPr>
            <a:xfrm>
              <a:off x="18830615" y="17785583"/>
              <a:ext cx="7315215" cy="13062228"/>
              <a:chOff x="18830615" y="17785583"/>
              <a:chExt cx="7315215" cy="13062228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E4A3B21-671A-3548-B575-8A5343F97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830615" y="28104605"/>
                <a:ext cx="7315215" cy="2743206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575EB11D-047A-572C-9810-1A343F79F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16"/>
              <a:stretch/>
            </p:blipFill>
            <p:spPr>
              <a:xfrm>
                <a:off x="18830615" y="17785583"/>
                <a:ext cx="7315215" cy="10027417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E767A46-CC99-B640-FC25-5A943F4251AD}"/>
                  </a:ext>
                </a:extLst>
              </p:cNvPr>
              <p:cNvSpPr txBox="1"/>
              <p:nvPr/>
            </p:nvSpPr>
            <p:spPr>
              <a:xfrm>
                <a:off x="18830616" y="27827606"/>
                <a:ext cx="7315214" cy="24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solidFill>
                      <a:srgbClr val="5591C7"/>
                    </a:solidFill>
                    <a:latin typeface="DejaVu Sans"/>
                  </a:defRPr>
                </a:lvl1pPr>
              </a:lstStyle>
              <a:p>
                <a:r>
                  <a:rPr lang="en-US" altLang="zh-CN" sz="3000" dirty="0">
                    <a:solidFill>
                      <a:schemeClr val="tx1"/>
                    </a:solidFill>
                  </a:rPr>
                  <a:t>(e) Hourly distribution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E795C6-74CD-5253-7189-A2CD7C3D44A0}"/>
              </a:ext>
            </a:extLst>
          </p:cNvPr>
          <p:cNvGrpSpPr/>
          <p:nvPr/>
        </p:nvGrpSpPr>
        <p:grpSpPr>
          <a:xfrm>
            <a:off x="34171977" y="10476800"/>
            <a:ext cx="16731717" cy="29435428"/>
            <a:chOff x="18719800" y="17678400"/>
            <a:chExt cx="7543800" cy="132715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3176BF-6A8A-EE85-8758-1643717950D7}"/>
                </a:ext>
              </a:extLst>
            </p:cNvPr>
            <p:cNvSpPr/>
            <p:nvPr/>
          </p:nvSpPr>
          <p:spPr>
            <a:xfrm>
              <a:off x="18719800" y="17678400"/>
              <a:ext cx="7543800" cy="132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F1084F6-2180-3B19-5499-416EF9AE3BAE}"/>
                </a:ext>
              </a:extLst>
            </p:cNvPr>
            <p:cNvGrpSpPr/>
            <p:nvPr/>
          </p:nvGrpSpPr>
          <p:grpSpPr>
            <a:xfrm>
              <a:off x="18830615" y="17818867"/>
              <a:ext cx="7315215" cy="13028944"/>
              <a:chOff x="18830615" y="17818867"/>
              <a:chExt cx="7315215" cy="13028944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20DBE5D5-B358-E03A-A591-05E75E59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830615" y="28104605"/>
                <a:ext cx="7315215" cy="2743206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350F5151-BC43-3382-0135-A25DBC722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9" b="8491"/>
              <a:stretch/>
            </p:blipFill>
            <p:spPr>
              <a:xfrm>
                <a:off x="18830615" y="17818867"/>
                <a:ext cx="7315215" cy="9906650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017202-8997-1105-F278-00C9495EAADC}"/>
                  </a:ext>
                </a:extLst>
              </p:cNvPr>
              <p:cNvSpPr txBox="1"/>
              <p:nvPr/>
            </p:nvSpPr>
            <p:spPr>
              <a:xfrm>
                <a:off x="18830616" y="27827606"/>
                <a:ext cx="7315214" cy="24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solidFill>
                      <a:srgbClr val="5591C7"/>
                    </a:solidFill>
                    <a:latin typeface="DejaVu Sans"/>
                  </a:defRPr>
                </a:lvl1pPr>
              </a:lstStyle>
              <a:p>
                <a:r>
                  <a:rPr lang="en-US" altLang="zh-CN" sz="3000" dirty="0">
                    <a:solidFill>
                      <a:schemeClr val="tx1"/>
                    </a:solidFill>
                  </a:rPr>
                  <a:t>(e) Hourly distribution</a:t>
                </a: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341B776-6E1B-3FE5-D175-262294C31999}"/>
              </a:ext>
            </a:extLst>
          </p:cNvPr>
          <p:cNvGrpSpPr/>
          <p:nvPr/>
        </p:nvGrpSpPr>
        <p:grpSpPr>
          <a:xfrm>
            <a:off x="17194478" y="10239074"/>
            <a:ext cx="16731717" cy="29435428"/>
            <a:chOff x="18719800" y="17678400"/>
            <a:chExt cx="7543800" cy="1327150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BA7E682-1AB7-AC2A-9FCA-1DB898472741}"/>
                </a:ext>
              </a:extLst>
            </p:cNvPr>
            <p:cNvSpPr/>
            <p:nvPr/>
          </p:nvSpPr>
          <p:spPr>
            <a:xfrm>
              <a:off x="18719800" y="17678400"/>
              <a:ext cx="7543800" cy="132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EB4C673-B5E1-B8C2-EA00-0BDB8AAA1029}"/>
                </a:ext>
              </a:extLst>
            </p:cNvPr>
            <p:cNvGrpSpPr/>
            <p:nvPr/>
          </p:nvGrpSpPr>
          <p:grpSpPr>
            <a:xfrm>
              <a:off x="18830615" y="17707518"/>
              <a:ext cx="7315215" cy="13140293"/>
              <a:chOff x="18830615" y="17707518"/>
              <a:chExt cx="7315215" cy="13140293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AB62DB3E-A0F1-5D9C-B7D1-4F0020BCD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830615" y="28104605"/>
                <a:ext cx="7315215" cy="2743206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4F4771FE-D998-8E01-03B3-C28917116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98" b="8550"/>
              <a:stretch/>
            </p:blipFill>
            <p:spPr>
              <a:xfrm>
                <a:off x="18830615" y="17707518"/>
                <a:ext cx="7315215" cy="10144071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115C79F-821B-7068-730D-692D4CD373C0}"/>
                  </a:ext>
                </a:extLst>
              </p:cNvPr>
              <p:cNvSpPr txBox="1"/>
              <p:nvPr/>
            </p:nvSpPr>
            <p:spPr>
              <a:xfrm>
                <a:off x="18830616" y="27827606"/>
                <a:ext cx="7315214" cy="24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solidFill>
                      <a:srgbClr val="5591C7"/>
                    </a:solidFill>
                    <a:latin typeface="DejaVu Sans"/>
                  </a:defRPr>
                </a:lvl1pPr>
              </a:lstStyle>
              <a:p>
                <a:r>
                  <a:rPr lang="en-US" altLang="zh-CN" sz="3000" dirty="0">
                    <a:solidFill>
                      <a:schemeClr val="tx1"/>
                    </a:solidFill>
                  </a:rPr>
                  <a:t>(e) Hourly distribution</a:t>
                </a: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B9BFB80-50EC-22EC-862B-A93DDB5C3170}"/>
              </a:ext>
            </a:extLst>
          </p:cNvPr>
          <p:cNvSpPr txBox="1"/>
          <p:nvPr/>
        </p:nvSpPr>
        <p:spPr>
          <a:xfrm>
            <a:off x="4413299" y="40237849"/>
            <a:ext cx="8339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1950-1959 V.S. 2014-2023</a:t>
            </a:r>
            <a:endParaRPr lang="zh-CN" altLang="en-US" sz="6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D30DCF-C8F1-0E45-19EF-5A0AFE74124D}"/>
              </a:ext>
            </a:extLst>
          </p:cNvPr>
          <p:cNvSpPr txBox="1"/>
          <p:nvPr/>
        </p:nvSpPr>
        <p:spPr>
          <a:xfrm>
            <a:off x="21383084" y="40237849"/>
            <a:ext cx="8339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1950-1969 V.S. 2004-2023</a:t>
            </a:r>
            <a:endParaRPr lang="zh-CN" altLang="en-US" sz="6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3F41A7-BE91-1A3D-DBBF-E71446DBCCED}"/>
              </a:ext>
            </a:extLst>
          </p:cNvPr>
          <p:cNvSpPr txBox="1"/>
          <p:nvPr/>
        </p:nvSpPr>
        <p:spPr>
          <a:xfrm>
            <a:off x="38368298" y="40237849"/>
            <a:ext cx="8339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1950-1979 V.S. 1994-2023</a:t>
            </a:r>
            <a:endParaRPr lang="zh-CN" altLang="en-US" sz="6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E36C4F-CCBD-F97C-7B75-F30B825B9BFA}"/>
              </a:ext>
            </a:extLst>
          </p:cNvPr>
          <p:cNvSpPr txBox="1"/>
          <p:nvPr/>
        </p:nvSpPr>
        <p:spPr>
          <a:xfrm>
            <a:off x="0" y="0"/>
            <a:ext cx="5769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S5—S7</a:t>
            </a:r>
          </a:p>
        </p:txBody>
      </p:sp>
    </p:spTree>
    <p:extLst>
      <p:ext uri="{BB962C8B-B14F-4D97-AF65-F5344CB8AC3E}">
        <p14:creationId xmlns:p14="http://schemas.microsoft.com/office/powerpoint/2010/main" val="10333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948C-F74A-8F8F-0BE1-B55630E8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38E88E2E-85A9-7BF2-C061-4418FB7F0134}"/>
              </a:ext>
            </a:extLst>
          </p:cNvPr>
          <p:cNvGrpSpPr/>
          <p:nvPr/>
        </p:nvGrpSpPr>
        <p:grpSpPr>
          <a:xfrm>
            <a:off x="0" y="7265692"/>
            <a:ext cx="51120675" cy="36589290"/>
            <a:chOff x="0" y="10791242"/>
            <a:chExt cx="51120675" cy="3658929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23C98ED-8C40-5CFA-CA4B-1A96FF40D393}"/>
                </a:ext>
              </a:extLst>
            </p:cNvPr>
            <p:cNvSpPr/>
            <p:nvPr/>
          </p:nvSpPr>
          <p:spPr>
            <a:xfrm>
              <a:off x="0" y="10791242"/>
              <a:ext cx="51120675" cy="365892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A554228-F0DC-BCA9-E61F-5316A6AFD2F2}"/>
                </a:ext>
              </a:extLst>
            </p:cNvPr>
            <p:cNvGrpSpPr/>
            <p:nvPr/>
          </p:nvGrpSpPr>
          <p:grpSpPr>
            <a:xfrm>
              <a:off x="468493" y="10791242"/>
              <a:ext cx="50392596" cy="36589290"/>
              <a:chOff x="468493" y="10791242"/>
              <a:chExt cx="50392596" cy="3658929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6AE9604-9A17-429B-4F9F-AC7BF07D3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93" y="10791242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65E1DDB8-E4E9-4802-B371-599B57B71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7188" y="10791242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95BA9C3E-682A-CE4D-8959-A69CD10DA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5883" y="10791242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8DB647B-AED6-32CE-5D84-6DD5E75FE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4579" y="10791242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202AB602-6BE2-94F1-7007-7464A598F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93" y="23121216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7356FD-6F82-3A7C-CEB7-DFDC567D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7188" y="23121216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3B2E21A-400E-61D3-8834-CE3892CCB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5883" y="23121216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6F13DC39-4174-B07B-FF53-8D5B3790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4579" y="23121216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0564D443-71BB-6580-E7D4-9E246503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93" y="35451190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5CBFEEF3-ED8F-0A7A-0E93-6B7722641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9373" y="35451190"/>
                <a:ext cx="12656510" cy="11929342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EAD5ADDB-19EA-54DB-C639-195194CDC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3698" y="35451190"/>
                <a:ext cx="12656510" cy="11929342"/>
              </a:xfrm>
              <a:prstGeom prst="rect">
                <a:avLst/>
              </a:prstGeom>
            </p:spPr>
          </p:pic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99EE6FD-8292-F319-BCC3-884E68A8F947}"/>
                </a:ext>
              </a:extLst>
            </p:cNvPr>
            <p:cNvGrpSpPr/>
            <p:nvPr/>
          </p:nvGrpSpPr>
          <p:grpSpPr>
            <a:xfrm>
              <a:off x="2655097" y="11057499"/>
              <a:ext cx="44277280" cy="25402254"/>
              <a:chOff x="-25627412" y="-2368752"/>
              <a:chExt cx="44277280" cy="25402254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5A78572-970F-83EC-4D67-75418DA36F4F}"/>
                  </a:ext>
                </a:extLst>
              </p:cNvPr>
              <p:cNvGrpSpPr/>
              <p:nvPr/>
            </p:nvGrpSpPr>
            <p:grpSpPr>
              <a:xfrm>
                <a:off x="-25620402" y="-2368752"/>
                <a:ext cx="42049011" cy="790611"/>
                <a:chOff x="-25620402" y="-2427746"/>
                <a:chExt cx="42049011" cy="790611"/>
              </a:xfrm>
            </p:grpSpPr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31BAAD13-62AC-2D56-D0F9-29AF6C093663}"/>
                    </a:ext>
                  </a:extLst>
                </p:cNvPr>
                <p:cNvSpPr txBox="1"/>
                <p:nvPr/>
              </p:nvSpPr>
              <p:spPr>
                <a:xfrm>
                  <a:off x="-25620402" y="-2406576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(a) Guangxi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A277AE16-5AE0-B00F-52F7-3CF65D625C6E}"/>
                    </a:ext>
                  </a:extLst>
                </p:cNvPr>
                <p:cNvSpPr txBox="1"/>
                <p:nvPr/>
              </p:nvSpPr>
              <p:spPr>
                <a:xfrm>
                  <a:off x="-13073802" y="-2406577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(b) Guizhou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A651B5D-6CB9-B4F7-C791-668D3FF0AF10}"/>
                    </a:ext>
                  </a:extLst>
                </p:cNvPr>
                <p:cNvSpPr txBox="1"/>
                <p:nvPr/>
              </p:nvSpPr>
              <p:spPr>
                <a:xfrm>
                  <a:off x="-492728" y="-2427745"/>
                  <a:ext cx="562404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(c) Hong Kong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BA349BA-3875-3271-E7E4-AFD0F75DD355}"/>
                    </a:ext>
                  </a:extLst>
                </p:cNvPr>
                <p:cNvSpPr txBox="1"/>
                <p:nvPr/>
              </p:nvSpPr>
              <p:spPr>
                <a:xfrm>
                  <a:off x="12146824" y="-2427746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(d) Taiwan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32CB862-486B-029E-8E44-4D5723F9DC6D}"/>
                  </a:ext>
                </a:extLst>
              </p:cNvPr>
              <p:cNvGrpSpPr/>
              <p:nvPr/>
            </p:nvGrpSpPr>
            <p:grpSpPr>
              <a:xfrm>
                <a:off x="-25627411" y="9990906"/>
                <a:ext cx="44277279" cy="769443"/>
                <a:chOff x="-25627411" y="875327"/>
                <a:chExt cx="44277279" cy="769443"/>
              </a:xfrm>
            </p:grpSpPr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F9C55F6-BBE8-334F-A187-3475A3682AA9}"/>
                    </a:ext>
                  </a:extLst>
                </p:cNvPr>
                <p:cNvSpPr txBox="1"/>
                <p:nvPr/>
              </p:nvSpPr>
              <p:spPr>
                <a:xfrm>
                  <a:off x="-25627411" y="875329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(e) Hebei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3118ADD-32C1-874D-2673-3AF9660CB71B}"/>
                    </a:ext>
                  </a:extLst>
                </p:cNvPr>
                <p:cNvSpPr txBox="1"/>
                <p:nvPr/>
              </p:nvSpPr>
              <p:spPr>
                <a:xfrm>
                  <a:off x="-13073802" y="875329"/>
                  <a:ext cx="5295698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(f) Heilongjiang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F399CB4B-B40D-AAD5-9AA1-4B1796239C0E}"/>
                    </a:ext>
                  </a:extLst>
                </p:cNvPr>
                <p:cNvSpPr txBox="1"/>
                <p:nvPr/>
              </p:nvSpPr>
              <p:spPr>
                <a:xfrm>
                  <a:off x="-495107" y="875328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(g) Henan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7D35C64-C9E7-1129-0546-E969601A1F32}"/>
                    </a:ext>
                  </a:extLst>
                </p:cNvPr>
                <p:cNvSpPr txBox="1"/>
                <p:nvPr/>
              </p:nvSpPr>
              <p:spPr>
                <a:xfrm>
                  <a:off x="12129308" y="875327"/>
                  <a:ext cx="6520560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(h) Inner Mongolia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95CA311-7708-8437-98E0-75F94909D491}"/>
                  </a:ext>
                </a:extLst>
              </p:cNvPr>
              <p:cNvGrpSpPr/>
              <p:nvPr/>
            </p:nvGrpSpPr>
            <p:grpSpPr>
              <a:xfrm>
                <a:off x="-25627412" y="22264061"/>
                <a:ext cx="29505530" cy="769441"/>
                <a:chOff x="-25627412" y="4195027"/>
                <a:chExt cx="29505530" cy="769441"/>
              </a:xfrm>
            </p:grpSpPr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419D11-356E-30AC-112A-735C8C6E730A}"/>
                    </a:ext>
                  </a:extLst>
                </p:cNvPr>
                <p:cNvSpPr txBox="1"/>
                <p:nvPr/>
              </p:nvSpPr>
              <p:spPr>
                <a:xfrm>
                  <a:off x="-25627412" y="4195027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</a:t>
                  </a:r>
                  <a:r>
                    <a:rPr lang="en-US" altLang="zh-CN" sz="4400" b="1" dirty="0" err="1">
                      <a:latin typeface="DejaVu Sans"/>
                    </a:rPr>
                    <a:t>i</a:t>
                  </a:r>
                  <a:r>
                    <a:rPr lang="en-US" altLang="zh-CN" sz="4400" b="1" dirty="0">
                      <a:latin typeface="DejaVu Sans"/>
                    </a:rPr>
                    <a:t>) Jiangsu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3D39D84B-2F4E-FA00-D691-9F58DA84CAC6}"/>
                    </a:ext>
                  </a:extLst>
                </p:cNvPr>
                <p:cNvSpPr txBox="1"/>
                <p:nvPr/>
              </p:nvSpPr>
              <p:spPr>
                <a:xfrm>
                  <a:off x="-13073803" y="4195027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(j) Liaoning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A9D09B2-820E-6D6B-C7A8-C9F23394B2EB}"/>
                    </a:ext>
                  </a:extLst>
                </p:cNvPr>
                <p:cNvSpPr txBox="1"/>
                <p:nvPr/>
              </p:nvSpPr>
              <p:spPr>
                <a:xfrm>
                  <a:off x="-403667" y="4195027"/>
                  <a:ext cx="4281785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altLang="zh-CN" sz="4400" b="1" dirty="0">
                      <a:latin typeface="DejaVu Sans"/>
                    </a:rPr>
                    <a:t>(k) Tianjin</a:t>
                  </a:r>
                  <a:endParaRPr lang="zh-CN" altLang="en-US" sz="4400" b="1" dirty="0">
                    <a:latin typeface="DejaVu Sans"/>
                  </a:endParaRP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7E5117F-E844-EB20-2BA3-69A1496511BB}"/>
              </a:ext>
            </a:extLst>
          </p:cNvPr>
          <p:cNvSpPr txBox="1"/>
          <p:nvPr/>
        </p:nvSpPr>
        <p:spPr>
          <a:xfrm>
            <a:off x="0" y="0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/>
              <a:t>Fig. S9</a:t>
            </a:r>
          </a:p>
        </p:txBody>
      </p:sp>
    </p:spTree>
    <p:extLst>
      <p:ext uri="{BB962C8B-B14F-4D97-AF65-F5344CB8AC3E}">
        <p14:creationId xmlns:p14="http://schemas.microsoft.com/office/powerpoint/2010/main" val="130369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E58A8-3E6F-BA7C-5E53-A90638FC8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D055114-60A9-0BE9-EEDD-B4ED828EDB16}"/>
              </a:ext>
            </a:extLst>
          </p:cNvPr>
          <p:cNvGrpSpPr/>
          <p:nvPr/>
        </p:nvGrpSpPr>
        <p:grpSpPr>
          <a:xfrm>
            <a:off x="533349" y="2070416"/>
            <a:ext cx="50053975" cy="46979841"/>
            <a:chOff x="9307606" y="5689600"/>
            <a:chExt cx="10720704" cy="1206076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E2A173D-F7A9-80B1-069E-5FB74532CEE7}"/>
                </a:ext>
              </a:extLst>
            </p:cNvPr>
            <p:cNvSpPr/>
            <p:nvPr/>
          </p:nvSpPr>
          <p:spPr>
            <a:xfrm>
              <a:off x="9307606" y="5689600"/>
              <a:ext cx="10720703" cy="12060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6DE6C3-F1AC-FB11-8B2F-5D625A0CBC70}"/>
                </a:ext>
              </a:extLst>
            </p:cNvPr>
            <p:cNvGrpSpPr/>
            <p:nvPr/>
          </p:nvGrpSpPr>
          <p:grpSpPr>
            <a:xfrm>
              <a:off x="9307606" y="5819774"/>
              <a:ext cx="10720704" cy="11930590"/>
              <a:chOff x="9307606" y="5819774"/>
              <a:chExt cx="10720704" cy="1193059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F84F69F-8134-587E-318A-3E3830FF3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11" b="40790"/>
              <a:stretch/>
            </p:blipFill>
            <p:spPr>
              <a:xfrm>
                <a:off x="9307607" y="5819774"/>
                <a:ext cx="10720703" cy="35337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3B03778-F4B4-3D43-36BE-8CF40A397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53" b="40829"/>
              <a:stretch/>
            </p:blipFill>
            <p:spPr>
              <a:xfrm>
                <a:off x="9307607" y="9351963"/>
                <a:ext cx="10720703" cy="3487738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17EBB26-D8A3-54CB-8EBE-1154F5A68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53" b="40828"/>
              <a:stretch/>
            </p:blipFill>
            <p:spPr>
              <a:xfrm>
                <a:off x="9307606" y="12840653"/>
                <a:ext cx="10720703" cy="3487738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508005A-6F92-6875-86B5-E59DA84B0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045" b="-1"/>
              <a:stretch/>
            </p:blipFill>
            <p:spPr>
              <a:xfrm>
                <a:off x="9307606" y="16308390"/>
                <a:ext cx="10720703" cy="1441974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EC0FFD-70C0-DCFC-7D8D-D0E5F05BF081}"/>
                  </a:ext>
                </a:extLst>
              </p:cNvPr>
              <p:cNvSpPr/>
              <p:nvPr/>
            </p:nvSpPr>
            <p:spPr>
              <a:xfrm>
                <a:off x="10325100" y="9351963"/>
                <a:ext cx="1933575" cy="2397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854BDC-7D98-CB13-0D4E-42EDCD71DA89}"/>
                  </a:ext>
                </a:extLst>
              </p:cNvPr>
              <p:cNvSpPr/>
              <p:nvPr/>
            </p:nvSpPr>
            <p:spPr>
              <a:xfrm>
                <a:off x="10325100" y="12830176"/>
                <a:ext cx="1933575" cy="2397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D0EF415-64F0-8F1F-342C-32E42815A4C2}"/>
                  </a:ext>
                </a:extLst>
              </p:cNvPr>
              <p:cNvSpPr/>
              <p:nvPr/>
            </p:nvSpPr>
            <p:spPr>
              <a:xfrm>
                <a:off x="10325101" y="5857240"/>
                <a:ext cx="1644649" cy="236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CADBC27-C8AD-8A9D-ADF4-D130EA942138}"/>
                  </a:ext>
                </a:extLst>
              </p:cNvPr>
              <p:cNvSpPr/>
              <p:nvPr/>
            </p:nvSpPr>
            <p:spPr>
              <a:xfrm>
                <a:off x="11793538" y="5857240"/>
                <a:ext cx="309562" cy="172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73F611A-2529-6FB6-6304-2726BABC793D}"/>
                  </a:ext>
                </a:extLst>
              </p:cNvPr>
              <p:cNvSpPr/>
              <p:nvPr/>
            </p:nvSpPr>
            <p:spPr>
              <a:xfrm>
                <a:off x="12031663" y="5875337"/>
                <a:ext cx="309562" cy="100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4E177E9-4CE6-2DCE-EBD2-7D74FDE80D78}"/>
                  </a:ext>
                </a:extLst>
              </p:cNvPr>
              <p:cNvSpPr/>
              <p:nvPr/>
            </p:nvSpPr>
            <p:spPr>
              <a:xfrm>
                <a:off x="12137232" y="6006308"/>
                <a:ext cx="45719" cy="45719"/>
              </a:xfrm>
              <a:prstGeom prst="rect">
                <a:avLst/>
              </a:prstGeom>
              <a:solidFill>
                <a:srgbClr val="E8D9C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362D50-F41B-71F9-BADC-FCFF7FDDEEE0}"/>
                  </a:ext>
                </a:extLst>
              </p:cNvPr>
              <p:cNvSpPr txBox="1"/>
              <p:nvPr/>
            </p:nvSpPr>
            <p:spPr>
              <a:xfrm>
                <a:off x="10263188" y="5844980"/>
                <a:ext cx="4281785" cy="26074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6000" b="1" dirty="0">
                    <a:latin typeface="DejaVu Sans"/>
                  </a:rPr>
                  <a:t>(a) 1950-1959 V.S. 2014-2023</a:t>
                </a:r>
                <a:endParaRPr lang="zh-CN" altLang="en-US" sz="6000" b="1" dirty="0">
                  <a:latin typeface="DejaVu Sans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83A56D-F362-8166-8E7C-EC828F8C89A4}"/>
                  </a:ext>
                </a:extLst>
              </p:cNvPr>
              <p:cNvSpPr txBox="1"/>
              <p:nvPr/>
            </p:nvSpPr>
            <p:spPr>
              <a:xfrm>
                <a:off x="10263188" y="9339703"/>
                <a:ext cx="4281785" cy="26074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6000" b="1" dirty="0">
                    <a:latin typeface="DejaVu Sans"/>
                  </a:rPr>
                  <a:t>(b) 1950-1969 V.S. 2004-2023</a:t>
                </a:r>
                <a:endParaRPr lang="zh-CN" altLang="en-US" sz="6000" b="1" dirty="0">
                  <a:latin typeface="DejaVu Sans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8069D5C-F9C0-57E9-E833-DEAAF9AC6601}"/>
                  </a:ext>
                </a:extLst>
              </p:cNvPr>
              <p:cNvSpPr txBox="1"/>
              <p:nvPr/>
            </p:nvSpPr>
            <p:spPr>
              <a:xfrm>
                <a:off x="10263187" y="12848991"/>
                <a:ext cx="4281785" cy="26074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6000" b="1" dirty="0">
                    <a:latin typeface="DejaVu Sans"/>
                  </a:rPr>
                  <a:t>(c) 1950-1979 V.S. 1994-2023</a:t>
                </a:r>
                <a:endParaRPr lang="zh-CN" altLang="en-US" sz="6000" b="1" dirty="0">
                  <a:latin typeface="DejaVu Sans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70DCBBD-9AB2-027A-1E6D-92197752B66B}"/>
              </a:ext>
            </a:extLst>
          </p:cNvPr>
          <p:cNvSpPr txBox="1"/>
          <p:nvPr/>
        </p:nvSpPr>
        <p:spPr>
          <a:xfrm>
            <a:off x="0" y="-2701"/>
            <a:ext cx="19158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/>
              <a:t>Fig. S10</a:t>
            </a:r>
          </a:p>
        </p:txBody>
      </p:sp>
    </p:spTree>
    <p:extLst>
      <p:ext uri="{BB962C8B-B14F-4D97-AF65-F5344CB8AC3E}">
        <p14:creationId xmlns:p14="http://schemas.microsoft.com/office/powerpoint/2010/main" val="79867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7033</TotalTime>
  <Words>288</Words>
  <Application>Microsoft Office PowerPoint</Application>
  <PresentationFormat>自定义</PresentationFormat>
  <Paragraphs>83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DejaVu Sans</vt:lpstr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发勇 刘</dc:creator>
  <cp:lastModifiedBy>发勇 刘</cp:lastModifiedBy>
  <cp:revision>54</cp:revision>
  <dcterms:created xsi:type="dcterms:W3CDTF">2024-03-27T13:31:57Z</dcterms:created>
  <dcterms:modified xsi:type="dcterms:W3CDTF">2025-04-17T12:55:47Z</dcterms:modified>
</cp:coreProperties>
</file>